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3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0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02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5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9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8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4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5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D3CE-2E9F-4E12-931E-72A43202E998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C481-BF33-4FEE-8EE8-767E7826E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DIGITAL DE IMAGENS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5128" y="2331213"/>
            <a:ext cx="3248566" cy="2436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" y="345230"/>
            <a:ext cx="1203962" cy="1560579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Ensino -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didático sobre processamento digital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imagens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Ciências Exatas e Tecnológicas - DCET </a:t>
            </a: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Discente - Luciana Roncarati - Ciência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Computação 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8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Interface </a:t>
            </a:r>
            <a:r>
              <a:rPr lang="pt-B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possível tornar uma imagem mais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clara através da soma,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respectivamente, de uma constante em todos os pixels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imagem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Quanto maior for o valor desta constante mais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clara fica a imagem resultante.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4</a:t>
            </a:fld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975518" y="6301342"/>
            <a:ext cx="27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– Imagem original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578402" y="6287694"/>
            <a:ext cx="31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 – Imagem clareada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65969" y="6301342"/>
            <a:ext cx="3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 – interface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23" y="1272672"/>
            <a:ext cx="4875213" cy="5028670"/>
          </a:xfrm>
          <a:prstGeom prst="rect">
            <a:avLst/>
          </a:prstGeom>
        </p:spPr>
      </p:pic>
      <p:pic>
        <p:nvPicPr>
          <p:cNvPr id="12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18" y="3061342"/>
            <a:ext cx="3240000" cy="3240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ALTERAÇÃO NO BRILHO - CLAREAR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29" y="3061342"/>
            <a:ext cx="3240000" cy="324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15EB-6CAC-4EBD-9C83-276BAEB268A8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34164" y="2493666"/>
            <a:ext cx="10068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Fátima - Introdução ao processamento de imagens médicas para auxílio ao diagnóstico - uma visão prática, capítulo 2.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GONZALEZ C, Rafael.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WOODS, Richard  - Processamento digital de imagens - 3. Ed. Pearson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rentice hall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paulo,2010.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05977" y="762379"/>
            <a:ext cx="932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817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157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PROCESSAMENTO DIGITAL DE IMAGENS</vt:lpstr>
      <vt:lpstr>SUMÁRIO</vt:lpstr>
      <vt:lpstr>DEFINIÇÃO</vt:lpstr>
      <vt:lpstr>ALGORITMO DE ALTERAÇÃO NO BRILHO - CLAREAR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31</cp:revision>
  <dcterms:created xsi:type="dcterms:W3CDTF">2022-09-27T16:34:06Z</dcterms:created>
  <dcterms:modified xsi:type="dcterms:W3CDTF">2022-11-26T17:47:51Z</dcterms:modified>
</cp:coreProperties>
</file>