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26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28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3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52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09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5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87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34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38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041A-6B86-4714-AD43-F3924F9020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88AA-85F9-438D-BF6E-AFF4EA726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70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677411" y="345230"/>
            <a:ext cx="9144000" cy="1749402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DIGITAL DE IMAGENS</a:t>
            </a:r>
            <a:endParaRPr lang="pt-B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25128" y="2331213"/>
            <a:ext cx="3248566" cy="24364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" y="345230"/>
            <a:ext cx="1203962" cy="1560579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86050" y="5004220"/>
            <a:ext cx="11864128" cy="1533058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Ensino -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didático sobre processamento digital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imagens</a:t>
            </a: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Ciências Exatas e Tecnológicas - DCET </a:t>
            </a: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Discente - Luciana Roncarati - Ciência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Computação </a:t>
            </a: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15EB-6CAC-4EBD-9C83-276BAEB268A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6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15EB-6CAC-4EBD-9C83-276BAEB268A8}" type="slidenum">
              <a:rPr lang="pt-BR" smtClean="0"/>
              <a:t>2</a:t>
            </a:fld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</a:p>
          <a:p>
            <a:pPr>
              <a:lnSpc>
                <a:spcPct val="20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Interface </a:t>
            </a:r>
            <a:r>
              <a:rPr lang="pt-B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possível tornar uma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mais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escura através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subtração, respectivamente, de uma constante em todos os pixels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imagem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Quanto menor for o valor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desta constante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 escura fica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imagem resultante.</a:t>
            </a:r>
          </a:p>
        </p:txBody>
      </p:sp>
    </p:spTree>
    <p:extLst>
      <p:ext uri="{BB962C8B-B14F-4D97-AF65-F5344CB8AC3E}">
        <p14:creationId xmlns:p14="http://schemas.microsoft.com/office/powerpoint/2010/main" val="22016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15EB-6CAC-4EBD-9C83-276BAEB268A8}" type="slidenum">
              <a:rPr lang="pt-BR" smtClean="0"/>
              <a:t>4</a:t>
            </a:fld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027583" y="6276330"/>
            <a:ext cx="273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 – Imagem original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478673" y="6313767"/>
            <a:ext cx="31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 – Imagem escurecida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1371" y="6276330"/>
            <a:ext cx="36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 – interface </a:t>
            </a:r>
            <a:r>
              <a:rPr lang="pt-B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21" y="1342723"/>
            <a:ext cx="5664512" cy="4933607"/>
          </a:xfrm>
          <a:prstGeom prst="rect">
            <a:avLst/>
          </a:prstGeom>
        </p:spPr>
      </p:pic>
      <p:pic>
        <p:nvPicPr>
          <p:cNvPr id="12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14" y="3036330"/>
            <a:ext cx="3240000" cy="3240000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08" y="3036330"/>
            <a:ext cx="3240000" cy="324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ALTERAÇÃO NO BRILHO - ESCURECER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34164" y="2493666"/>
            <a:ext cx="10068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NUNES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 Fátima - Introdução ao processamento de imagens médicas para auxílio ao diagnóstico - uma visão prática, capítulo 2.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GONZALEZ C, Rafael.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WOODS, Richard  - Processamento digital de imagens - 3. Ed. Pearson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rentice hall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São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paulo,2010.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56430" y="613659"/>
            <a:ext cx="9324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40439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PROCESSAMENTO DIGITAL DE IMAGENS</vt:lpstr>
      <vt:lpstr>SUMÁRIO</vt:lpstr>
      <vt:lpstr>DEFINIÇÃO</vt:lpstr>
      <vt:lpstr>ALGORITMO DE ALTERAÇÃO NO BRILHO - ESCURECER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DIGITAL DE IMAGENS</dc:title>
  <dc:creator>User</dc:creator>
  <cp:lastModifiedBy>User</cp:lastModifiedBy>
  <cp:revision>16</cp:revision>
  <dcterms:created xsi:type="dcterms:W3CDTF">2022-09-27T23:15:13Z</dcterms:created>
  <dcterms:modified xsi:type="dcterms:W3CDTF">2022-11-26T17:48:42Z</dcterms:modified>
</cp:coreProperties>
</file>