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54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7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2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72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59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9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6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59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9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1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8DCDA-8132-496D-A665-E355289C4906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1577-A6D6-49BB-A336-67159AF62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0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54832" y="146795"/>
            <a:ext cx="9144000" cy="1749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DIGITAL DE IMAGENS</a:t>
            </a:r>
            <a:endParaRPr lang="pt-B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25128" y="2331213"/>
            <a:ext cx="3248566" cy="24364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" y="345230"/>
            <a:ext cx="1203962" cy="1560579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186050" y="5004220"/>
            <a:ext cx="11864128" cy="1533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 de Ensino-Material didático sobre processamento digital de imagens</a:t>
            </a: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Ciências Exatas e Tecnológicas - DCET </a:t>
            </a: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Discente - Luciana Roncarati - Ciência da Computação 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</a:p>
          <a:p>
            <a:pPr>
              <a:lnSpc>
                <a:spcPct val="20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Interface </a:t>
            </a:r>
            <a:r>
              <a:rPr lang="pt-B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técnica visa ao aumento de contraste por meio da divisão dos pixels em dois grupos distintos de níveis de cinza. Assim, os pixels escuros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ficam ainda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escuros na imagem resultante e aqueles claros tornam-se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 claros.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</a:t>
            </a:r>
            <a:r>
              <a:rPr lang="pt-B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endParaRPr lang="pt-B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68" y="2834184"/>
            <a:ext cx="3240000" cy="324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302" y="2834184"/>
            <a:ext cx="3240000" cy="324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158700" y="6223662"/>
            <a:ext cx="273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 – Imagem original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735894" y="6223662"/>
            <a:ext cx="31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 – Imagem </a:t>
            </a:r>
            <a:r>
              <a:rPr lang="pt-B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5844" y="6223662"/>
            <a:ext cx="36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 – interface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1" y="1333764"/>
            <a:ext cx="4967514" cy="48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34164" y="2493666"/>
            <a:ext cx="10068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NUNES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 Fátima - Introdução ao processamento de imagens médicas para auxílio ao diagnóstico - uma visão prática, capítulo 2.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GONZALEZ C, Rafael.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WOODS, Richard  - Processamento digital de imagens - 3. Ed. Pearson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rentice hall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São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paulo,2010.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15159" y="600010"/>
            <a:ext cx="9324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2870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151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SUMÁRIO</vt:lpstr>
      <vt:lpstr>DEFINIÇÃO</vt:lpstr>
      <vt:lpstr>ALGORITMO splitting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21</cp:revision>
  <dcterms:created xsi:type="dcterms:W3CDTF">2022-10-03T15:26:10Z</dcterms:created>
  <dcterms:modified xsi:type="dcterms:W3CDTF">2022-11-27T19:52:32Z</dcterms:modified>
</cp:coreProperties>
</file>