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AUpZ9VvwZnLDT1p8buvXw0Ucb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istogram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I&#202;NCIA%20DA%20COMPUTA&#199;&#195;O-%20UESC\PDI\2023\histogram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I&#202;NCIA%20DA%20COMPUTA&#199;&#195;O-%20UESC\PDI\2023\histogram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DA IMAGEM ORIGINAL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6589768816211407"/>
          <c:y val="2.8429282160625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original!$B$1</c:f>
              <c:strCache>
                <c:ptCount val="1"/>
                <c:pt idx="0">
                  <c:v>hist 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original!$A$2:$A$257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original!$B$2:$B$257</c:f>
              <c:numCache>
                <c:formatCode>General</c:formatCode>
                <c:ptCount val="256"/>
                <c:pt idx="0">
                  <c:v>5</c:v>
                </c:pt>
                <c:pt idx="1">
                  <c:v>15</c:v>
                </c:pt>
                <c:pt idx="2">
                  <c:v>33</c:v>
                </c:pt>
                <c:pt idx="3">
                  <c:v>39</c:v>
                </c:pt>
                <c:pt idx="4">
                  <c:v>61</c:v>
                </c:pt>
                <c:pt idx="5">
                  <c:v>81</c:v>
                </c:pt>
                <c:pt idx="6">
                  <c:v>167</c:v>
                </c:pt>
                <c:pt idx="7">
                  <c:v>578</c:v>
                </c:pt>
                <c:pt idx="8">
                  <c:v>706</c:v>
                </c:pt>
                <c:pt idx="9">
                  <c:v>505</c:v>
                </c:pt>
                <c:pt idx="10">
                  <c:v>318</c:v>
                </c:pt>
                <c:pt idx="11">
                  <c:v>212</c:v>
                </c:pt>
                <c:pt idx="12">
                  <c:v>204</c:v>
                </c:pt>
                <c:pt idx="13">
                  <c:v>180</c:v>
                </c:pt>
                <c:pt idx="14">
                  <c:v>153</c:v>
                </c:pt>
                <c:pt idx="15">
                  <c:v>195</c:v>
                </c:pt>
                <c:pt idx="16">
                  <c:v>213</c:v>
                </c:pt>
                <c:pt idx="17">
                  <c:v>219</c:v>
                </c:pt>
                <c:pt idx="18">
                  <c:v>236</c:v>
                </c:pt>
                <c:pt idx="19">
                  <c:v>261</c:v>
                </c:pt>
                <c:pt idx="20">
                  <c:v>250</c:v>
                </c:pt>
                <c:pt idx="21">
                  <c:v>287</c:v>
                </c:pt>
                <c:pt idx="22">
                  <c:v>340</c:v>
                </c:pt>
                <c:pt idx="23">
                  <c:v>313</c:v>
                </c:pt>
                <c:pt idx="24">
                  <c:v>386</c:v>
                </c:pt>
                <c:pt idx="25">
                  <c:v>395</c:v>
                </c:pt>
                <c:pt idx="26">
                  <c:v>420</c:v>
                </c:pt>
                <c:pt idx="27">
                  <c:v>448</c:v>
                </c:pt>
                <c:pt idx="28">
                  <c:v>504</c:v>
                </c:pt>
                <c:pt idx="29">
                  <c:v>515</c:v>
                </c:pt>
                <c:pt idx="30">
                  <c:v>600</c:v>
                </c:pt>
                <c:pt idx="31">
                  <c:v>604</c:v>
                </c:pt>
                <c:pt idx="32">
                  <c:v>693</c:v>
                </c:pt>
                <c:pt idx="33">
                  <c:v>788</c:v>
                </c:pt>
                <c:pt idx="34">
                  <c:v>802</c:v>
                </c:pt>
                <c:pt idx="35">
                  <c:v>880</c:v>
                </c:pt>
                <c:pt idx="36">
                  <c:v>893</c:v>
                </c:pt>
                <c:pt idx="37">
                  <c:v>911</c:v>
                </c:pt>
                <c:pt idx="38">
                  <c:v>932</c:v>
                </c:pt>
                <c:pt idx="39">
                  <c:v>999</c:v>
                </c:pt>
                <c:pt idx="40">
                  <c:v>1019</c:v>
                </c:pt>
                <c:pt idx="41">
                  <c:v>1110</c:v>
                </c:pt>
                <c:pt idx="42">
                  <c:v>1145</c:v>
                </c:pt>
                <c:pt idx="43">
                  <c:v>1266</c:v>
                </c:pt>
                <c:pt idx="44">
                  <c:v>1285</c:v>
                </c:pt>
                <c:pt idx="45">
                  <c:v>1306</c:v>
                </c:pt>
                <c:pt idx="46">
                  <c:v>1393</c:v>
                </c:pt>
                <c:pt idx="47">
                  <c:v>1468</c:v>
                </c:pt>
                <c:pt idx="48">
                  <c:v>1512</c:v>
                </c:pt>
                <c:pt idx="49">
                  <c:v>1525</c:v>
                </c:pt>
                <c:pt idx="50">
                  <c:v>1575</c:v>
                </c:pt>
                <c:pt idx="51">
                  <c:v>1664</c:v>
                </c:pt>
                <c:pt idx="52">
                  <c:v>1743</c:v>
                </c:pt>
                <c:pt idx="53">
                  <c:v>1845</c:v>
                </c:pt>
                <c:pt idx="54">
                  <c:v>1889</c:v>
                </c:pt>
                <c:pt idx="55">
                  <c:v>1802</c:v>
                </c:pt>
                <c:pt idx="56">
                  <c:v>1855</c:v>
                </c:pt>
                <c:pt idx="57">
                  <c:v>1940</c:v>
                </c:pt>
                <c:pt idx="58">
                  <c:v>1898</c:v>
                </c:pt>
                <c:pt idx="59">
                  <c:v>2023</c:v>
                </c:pt>
                <c:pt idx="60">
                  <c:v>2037</c:v>
                </c:pt>
                <c:pt idx="61">
                  <c:v>1985</c:v>
                </c:pt>
                <c:pt idx="62">
                  <c:v>1996</c:v>
                </c:pt>
                <c:pt idx="63">
                  <c:v>2099</c:v>
                </c:pt>
                <c:pt idx="64">
                  <c:v>2043</c:v>
                </c:pt>
                <c:pt idx="65">
                  <c:v>2049</c:v>
                </c:pt>
                <c:pt idx="66">
                  <c:v>2069</c:v>
                </c:pt>
                <c:pt idx="67">
                  <c:v>2067</c:v>
                </c:pt>
                <c:pt idx="68">
                  <c:v>2050</c:v>
                </c:pt>
                <c:pt idx="69">
                  <c:v>2062</c:v>
                </c:pt>
                <c:pt idx="70">
                  <c:v>2116</c:v>
                </c:pt>
                <c:pt idx="71">
                  <c:v>1955</c:v>
                </c:pt>
                <c:pt idx="72">
                  <c:v>2043</c:v>
                </c:pt>
                <c:pt idx="73">
                  <c:v>1906</c:v>
                </c:pt>
                <c:pt idx="74">
                  <c:v>1949</c:v>
                </c:pt>
                <c:pt idx="75">
                  <c:v>1882</c:v>
                </c:pt>
                <c:pt idx="76">
                  <c:v>1924</c:v>
                </c:pt>
                <c:pt idx="77">
                  <c:v>1884</c:v>
                </c:pt>
                <c:pt idx="78">
                  <c:v>1791</c:v>
                </c:pt>
                <c:pt idx="79">
                  <c:v>1802</c:v>
                </c:pt>
                <c:pt idx="80">
                  <c:v>1736</c:v>
                </c:pt>
                <c:pt idx="81">
                  <c:v>1622</c:v>
                </c:pt>
                <c:pt idx="82">
                  <c:v>1571</c:v>
                </c:pt>
                <c:pt idx="83">
                  <c:v>1548</c:v>
                </c:pt>
                <c:pt idx="84">
                  <c:v>1569</c:v>
                </c:pt>
                <c:pt idx="85">
                  <c:v>1517</c:v>
                </c:pt>
                <c:pt idx="86">
                  <c:v>1473</c:v>
                </c:pt>
                <c:pt idx="87">
                  <c:v>1430</c:v>
                </c:pt>
                <c:pt idx="88">
                  <c:v>1322</c:v>
                </c:pt>
                <c:pt idx="89">
                  <c:v>1292</c:v>
                </c:pt>
                <c:pt idx="90">
                  <c:v>1199</c:v>
                </c:pt>
                <c:pt idx="91">
                  <c:v>1206</c:v>
                </c:pt>
                <c:pt idx="92">
                  <c:v>1194</c:v>
                </c:pt>
                <c:pt idx="93">
                  <c:v>1139</c:v>
                </c:pt>
                <c:pt idx="94">
                  <c:v>1072</c:v>
                </c:pt>
                <c:pt idx="95">
                  <c:v>1058</c:v>
                </c:pt>
                <c:pt idx="96">
                  <c:v>965</c:v>
                </c:pt>
                <c:pt idx="97">
                  <c:v>1017</c:v>
                </c:pt>
                <c:pt idx="98">
                  <c:v>927</c:v>
                </c:pt>
                <c:pt idx="99">
                  <c:v>963</c:v>
                </c:pt>
                <c:pt idx="100">
                  <c:v>844</c:v>
                </c:pt>
                <c:pt idx="101">
                  <c:v>832</c:v>
                </c:pt>
                <c:pt idx="102">
                  <c:v>849</c:v>
                </c:pt>
                <c:pt idx="103">
                  <c:v>744</c:v>
                </c:pt>
                <c:pt idx="104">
                  <c:v>800</c:v>
                </c:pt>
                <c:pt idx="105">
                  <c:v>736</c:v>
                </c:pt>
                <c:pt idx="106">
                  <c:v>766</c:v>
                </c:pt>
                <c:pt idx="107">
                  <c:v>733</c:v>
                </c:pt>
                <c:pt idx="108">
                  <c:v>707</c:v>
                </c:pt>
                <c:pt idx="109">
                  <c:v>666</c:v>
                </c:pt>
                <c:pt idx="110">
                  <c:v>683</c:v>
                </c:pt>
                <c:pt idx="111">
                  <c:v>634</c:v>
                </c:pt>
                <c:pt idx="112">
                  <c:v>602</c:v>
                </c:pt>
                <c:pt idx="113">
                  <c:v>608</c:v>
                </c:pt>
                <c:pt idx="114">
                  <c:v>561</c:v>
                </c:pt>
                <c:pt idx="115">
                  <c:v>558</c:v>
                </c:pt>
                <c:pt idx="116">
                  <c:v>567</c:v>
                </c:pt>
                <c:pt idx="117">
                  <c:v>501</c:v>
                </c:pt>
                <c:pt idx="118">
                  <c:v>519</c:v>
                </c:pt>
                <c:pt idx="119">
                  <c:v>526</c:v>
                </c:pt>
                <c:pt idx="120">
                  <c:v>516</c:v>
                </c:pt>
                <c:pt idx="121">
                  <c:v>486</c:v>
                </c:pt>
                <c:pt idx="122">
                  <c:v>433</c:v>
                </c:pt>
                <c:pt idx="123">
                  <c:v>483</c:v>
                </c:pt>
                <c:pt idx="124">
                  <c:v>450</c:v>
                </c:pt>
                <c:pt idx="125">
                  <c:v>410</c:v>
                </c:pt>
                <c:pt idx="126">
                  <c:v>425</c:v>
                </c:pt>
                <c:pt idx="127">
                  <c:v>450</c:v>
                </c:pt>
                <c:pt idx="128">
                  <c:v>410</c:v>
                </c:pt>
                <c:pt idx="129">
                  <c:v>436</c:v>
                </c:pt>
                <c:pt idx="130">
                  <c:v>418</c:v>
                </c:pt>
                <c:pt idx="131">
                  <c:v>399</c:v>
                </c:pt>
                <c:pt idx="132">
                  <c:v>382</c:v>
                </c:pt>
                <c:pt idx="133">
                  <c:v>363</c:v>
                </c:pt>
                <c:pt idx="134">
                  <c:v>345</c:v>
                </c:pt>
                <c:pt idx="135">
                  <c:v>384</c:v>
                </c:pt>
                <c:pt idx="136">
                  <c:v>411</c:v>
                </c:pt>
                <c:pt idx="137">
                  <c:v>366</c:v>
                </c:pt>
                <c:pt idx="138">
                  <c:v>361</c:v>
                </c:pt>
                <c:pt idx="139">
                  <c:v>343</c:v>
                </c:pt>
                <c:pt idx="140">
                  <c:v>306</c:v>
                </c:pt>
                <c:pt idx="141">
                  <c:v>323</c:v>
                </c:pt>
                <c:pt idx="142">
                  <c:v>329</c:v>
                </c:pt>
                <c:pt idx="143">
                  <c:v>284</c:v>
                </c:pt>
                <c:pt idx="144">
                  <c:v>285</c:v>
                </c:pt>
                <c:pt idx="145">
                  <c:v>299</c:v>
                </c:pt>
                <c:pt idx="146">
                  <c:v>332</c:v>
                </c:pt>
                <c:pt idx="147">
                  <c:v>282</c:v>
                </c:pt>
                <c:pt idx="148">
                  <c:v>301</c:v>
                </c:pt>
                <c:pt idx="149">
                  <c:v>295</c:v>
                </c:pt>
                <c:pt idx="150">
                  <c:v>302</c:v>
                </c:pt>
                <c:pt idx="151">
                  <c:v>282</c:v>
                </c:pt>
                <c:pt idx="152">
                  <c:v>262</c:v>
                </c:pt>
                <c:pt idx="153">
                  <c:v>241</c:v>
                </c:pt>
                <c:pt idx="154">
                  <c:v>265</c:v>
                </c:pt>
                <c:pt idx="155">
                  <c:v>284</c:v>
                </c:pt>
                <c:pt idx="156">
                  <c:v>251</c:v>
                </c:pt>
                <c:pt idx="157">
                  <c:v>266</c:v>
                </c:pt>
                <c:pt idx="158">
                  <c:v>255</c:v>
                </c:pt>
                <c:pt idx="159">
                  <c:v>264</c:v>
                </c:pt>
                <c:pt idx="160">
                  <c:v>219</c:v>
                </c:pt>
                <c:pt idx="161">
                  <c:v>270</c:v>
                </c:pt>
                <c:pt idx="162">
                  <c:v>230</c:v>
                </c:pt>
                <c:pt idx="163">
                  <c:v>231</c:v>
                </c:pt>
                <c:pt idx="164">
                  <c:v>249</c:v>
                </c:pt>
                <c:pt idx="165">
                  <c:v>270</c:v>
                </c:pt>
                <c:pt idx="166">
                  <c:v>247</c:v>
                </c:pt>
                <c:pt idx="167">
                  <c:v>281</c:v>
                </c:pt>
                <c:pt idx="168">
                  <c:v>235</c:v>
                </c:pt>
                <c:pt idx="169">
                  <c:v>215</c:v>
                </c:pt>
                <c:pt idx="170">
                  <c:v>249</c:v>
                </c:pt>
                <c:pt idx="171">
                  <c:v>246</c:v>
                </c:pt>
                <c:pt idx="172">
                  <c:v>225</c:v>
                </c:pt>
                <c:pt idx="173">
                  <c:v>253</c:v>
                </c:pt>
                <c:pt idx="174">
                  <c:v>260</c:v>
                </c:pt>
                <c:pt idx="175">
                  <c:v>233</c:v>
                </c:pt>
                <c:pt idx="176">
                  <c:v>243</c:v>
                </c:pt>
                <c:pt idx="177">
                  <c:v>246</c:v>
                </c:pt>
                <c:pt idx="178">
                  <c:v>236</c:v>
                </c:pt>
                <c:pt idx="179">
                  <c:v>274</c:v>
                </c:pt>
                <c:pt idx="180">
                  <c:v>265</c:v>
                </c:pt>
                <c:pt idx="181">
                  <c:v>276</c:v>
                </c:pt>
                <c:pt idx="182">
                  <c:v>238</c:v>
                </c:pt>
                <c:pt idx="183">
                  <c:v>224</c:v>
                </c:pt>
                <c:pt idx="184">
                  <c:v>214</c:v>
                </c:pt>
                <c:pt idx="185">
                  <c:v>230</c:v>
                </c:pt>
                <c:pt idx="186">
                  <c:v>244</c:v>
                </c:pt>
                <c:pt idx="187">
                  <c:v>213</c:v>
                </c:pt>
                <c:pt idx="188">
                  <c:v>220</c:v>
                </c:pt>
                <c:pt idx="189">
                  <c:v>228</c:v>
                </c:pt>
                <c:pt idx="190">
                  <c:v>258</c:v>
                </c:pt>
                <c:pt idx="191">
                  <c:v>243</c:v>
                </c:pt>
                <c:pt idx="192">
                  <c:v>252</c:v>
                </c:pt>
                <c:pt idx="193">
                  <c:v>251</c:v>
                </c:pt>
                <c:pt idx="194">
                  <c:v>242</c:v>
                </c:pt>
                <c:pt idx="195">
                  <c:v>217</c:v>
                </c:pt>
                <c:pt idx="196">
                  <c:v>235</c:v>
                </c:pt>
                <c:pt idx="197">
                  <c:v>235</c:v>
                </c:pt>
                <c:pt idx="198">
                  <c:v>255</c:v>
                </c:pt>
                <c:pt idx="199">
                  <c:v>247</c:v>
                </c:pt>
                <c:pt idx="200">
                  <c:v>210</c:v>
                </c:pt>
                <c:pt idx="201">
                  <c:v>224</c:v>
                </c:pt>
                <c:pt idx="202">
                  <c:v>240</c:v>
                </c:pt>
                <c:pt idx="203">
                  <c:v>215</c:v>
                </c:pt>
                <c:pt idx="204">
                  <c:v>220</c:v>
                </c:pt>
                <c:pt idx="205">
                  <c:v>229</c:v>
                </c:pt>
                <c:pt idx="206">
                  <c:v>232</c:v>
                </c:pt>
                <c:pt idx="207">
                  <c:v>223</c:v>
                </c:pt>
                <c:pt idx="208">
                  <c:v>233</c:v>
                </c:pt>
                <c:pt idx="209">
                  <c:v>209</c:v>
                </c:pt>
                <c:pt idx="210">
                  <c:v>227</c:v>
                </c:pt>
                <c:pt idx="211">
                  <c:v>208</c:v>
                </c:pt>
                <c:pt idx="212">
                  <c:v>219</c:v>
                </c:pt>
                <c:pt idx="213">
                  <c:v>204</c:v>
                </c:pt>
                <c:pt idx="214">
                  <c:v>194</c:v>
                </c:pt>
                <c:pt idx="215">
                  <c:v>207</c:v>
                </c:pt>
                <c:pt idx="216">
                  <c:v>211</c:v>
                </c:pt>
                <c:pt idx="217">
                  <c:v>191</c:v>
                </c:pt>
                <c:pt idx="218">
                  <c:v>236</c:v>
                </c:pt>
                <c:pt idx="219">
                  <c:v>216</c:v>
                </c:pt>
                <c:pt idx="220">
                  <c:v>228</c:v>
                </c:pt>
                <c:pt idx="221">
                  <c:v>221</c:v>
                </c:pt>
                <c:pt idx="222">
                  <c:v>202</c:v>
                </c:pt>
                <c:pt idx="223">
                  <c:v>185</c:v>
                </c:pt>
                <c:pt idx="224">
                  <c:v>198</c:v>
                </c:pt>
                <c:pt idx="225">
                  <c:v>200</c:v>
                </c:pt>
                <c:pt idx="226">
                  <c:v>182</c:v>
                </c:pt>
                <c:pt idx="227">
                  <c:v>177</c:v>
                </c:pt>
                <c:pt idx="228">
                  <c:v>167</c:v>
                </c:pt>
                <c:pt idx="229">
                  <c:v>180</c:v>
                </c:pt>
                <c:pt idx="230">
                  <c:v>145</c:v>
                </c:pt>
                <c:pt idx="231">
                  <c:v>147</c:v>
                </c:pt>
                <c:pt idx="232">
                  <c:v>127</c:v>
                </c:pt>
                <c:pt idx="233">
                  <c:v>135</c:v>
                </c:pt>
                <c:pt idx="234">
                  <c:v>148</c:v>
                </c:pt>
                <c:pt idx="235">
                  <c:v>127</c:v>
                </c:pt>
                <c:pt idx="236">
                  <c:v>133</c:v>
                </c:pt>
                <c:pt idx="237">
                  <c:v>124</c:v>
                </c:pt>
                <c:pt idx="238">
                  <c:v>114</c:v>
                </c:pt>
                <c:pt idx="239">
                  <c:v>117</c:v>
                </c:pt>
                <c:pt idx="240">
                  <c:v>111</c:v>
                </c:pt>
                <c:pt idx="241">
                  <c:v>118</c:v>
                </c:pt>
                <c:pt idx="242">
                  <c:v>118</c:v>
                </c:pt>
                <c:pt idx="243">
                  <c:v>136</c:v>
                </c:pt>
                <c:pt idx="244">
                  <c:v>130</c:v>
                </c:pt>
                <c:pt idx="245">
                  <c:v>134</c:v>
                </c:pt>
                <c:pt idx="246">
                  <c:v>131</c:v>
                </c:pt>
                <c:pt idx="247">
                  <c:v>124</c:v>
                </c:pt>
                <c:pt idx="248">
                  <c:v>127</c:v>
                </c:pt>
                <c:pt idx="249">
                  <c:v>105</c:v>
                </c:pt>
                <c:pt idx="250">
                  <c:v>116</c:v>
                </c:pt>
                <c:pt idx="251">
                  <c:v>94</c:v>
                </c:pt>
                <c:pt idx="252">
                  <c:v>93</c:v>
                </c:pt>
                <c:pt idx="253">
                  <c:v>85</c:v>
                </c:pt>
                <c:pt idx="254">
                  <c:v>83</c:v>
                </c:pt>
                <c:pt idx="255">
                  <c:v>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1C-4E9D-8498-9F8E602AB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921280"/>
        <c:axId val="293921696"/>
      </c:scatterChart>
      <c:valAx>
        <c:axId val="29392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921696"/>
        <c:crosses val="autoZero"/>
        <c:crossBetween val="midCat"/>
      </c:valAx>
      <c:valAx>
        <c:axId val="29392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92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HISTOGRAMA DA IMAGEM CLAREADA</a:t>
            </a:r>
            <a:endParaRPr lang="pt-B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clareada!$B$1</c:f>
              <c:strCache>
                <c:ptCount val="1"/>
                <c:pt idx="0">
                  <c:v>hist 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clareada!$A$2:$A$257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clareada!$B$2:$B$257</c:f>
              <c:numCache>
                <c:formatCode>General</c:formatCode>
                <c:ptCount val="256"/>
                <c:pt idx="0">
                  <c:v>465</c:v>
                </c:pt>
                <c:pt idx="1">
                  <c:v>96</c:v>
                </c:pt>
                <c:pt idx="2">
                  <c:v>90</c:v>
                </c:pt>
                <c:pt idx="3">
                  <c:v>54</c:v>
                </c:pt>
                <c:pt idx="4">
                  <c:v>46</c:v>
                </c:pt>
                <c:pt idx="5">
                  <c:v>18</c:v>
                </c:pt>
                <c:pt idx="6">
                  <c:v>14</c:v>
                </c:pt>
                <c:pt idx="7">
                  <c:v>10</c:v>
                </c:pt>
                <c:pt idx="8">
                  <c:v>3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2</c:v>
                </c:pt>
                <c:pt idx="118">
                  <c:v>2</c:v>
                </c:pt>
                <c:pt idx="119">
                  <c:v>8</c:v>
                </c:pt>
                <c:pt idx="120">
                  <c:v>8</c:v>
                </c:pt>
                <c:pt idx="121">
                  <c:v>25</c:v>
                </c:pt>
                <c:pt idx="122">
                  <c:v>33</c:v>
                </c:pt>
                <c:pt idx="123">
                  <c:v>65</c:v>
                </c:pt>
                <c:pt idx="124">
                  <c:v>82</c:v>
                </c:pt>
                <c:pt idx="125">
                  <c:v>126</c:v>
                </c:pt>
                <c:pt idx="126">
                  <c:v>188</c:v>
                </c:pt>
                <c:pt idx="127">
                  <c:v>259</c:v>
                </c:pt>
                <c:pt idx="128">
                  <c:v>437</c:v>
                </c:pt>
                <c:pt idx="129">
                  <c:v>597</c:v>
                </c:pt>
                <c:pt idx="130">
                  <c:v>1711</c:v>
                </c:pt>
                <c:pt idx="131">
                  <c:v>1329</c:v>
                </c:pt>
                <c:pt idx="132">
                  <c:v>1114</c:v>
                </c:pt>
                <c:pt idx="133">
                  <c:v>1273</c:v>
                </c:pt>
                <c:pt idx="134">
                  <c:v>1340</c:v>
                </c:pt>
                <c:pt idx="135">
                  <c:v>1521</c:v>
                </c:pt>
                <c:pt idx="136">
                  <c:v>1759</c:v>
                </c:pt>
                <c:pt idx="137">
                  <c:v>1984</c:v>
                </c:pt>
                <c:pt idx="138">
                  <c:v>2213</c:v>
                </c:pt>
                <c:pt idx="139">
                  <c:v>2297</c:v>
                </c:pt>
                <c:pt idx="140">
                  <c:v>2441</c:v>
                </c:pt>
                <c:pt idx="141">
                  <c:v>2719</c:v>
                </c:pt>
                <c:pt idx="142">
                  <c:v>2797</c:v>
                </c:pt>
                <c:pt idx="143">
                  <c:v>3025</c:v>
                </c:pt>
                <c:pt idx="144">
                  <c:v>3199</c:v>
                </c:pt>
                <c:pt idx="145">
                  <c:v>3359</c:v>
                </c:pt>
                <c:pt idx="146">
                  <c:v>3326</c:v>
                </c:pt>
                <c:pt idx="147">
                  <c:v>3445</c:v>
                </c:pt>
                <c:pt idx="148">
                  <c:v>3511</c:v>
                </c:pt>
                <c:pt idx="149">
                  <c:v>3551</c:v>
                </c:pt>
                <c:pt idx="150">
                  <c:v>3511</c:v>
                </c:pt>
                <c:pt idx="151">
                  <c:v>3597</c:v>
                </c:pt>
                <c:pt idx="152">
                  <c:v>3553</c:v>
                </c:pt>
                <c:pt idx="153">
                  <c:v>3453</c:v>
                </c:pt>
                <c:pt idx="154">
                  <c:v>3460</c:v>
                </c:pt>
                <c:pt idx="155">
                  <c:v>3339</c:v>
                </c:pt>
                <c:pt idx="156">
                  <c:v>3295</c:v>
                </c:pt>
                <c:pt idx="157">
                  <c:v>3213</c:v>
                </c:pt>
                <c:pt idx="158">
                  <c:v>3178</c:v>
                </c:pt>
                <c:pt idx="159">
                  <c:v>3059</c:v>
                </c:pt>
                <c:pt idx="160">
                  <c:v>2924</c:v>
                </c:pt>
                <c:pt idx="161">
                  <c:v>2897</c:v>
                </c:pt>
                <c:pt idx="162">
                  <c:v>2652</c:v>
                </c:pt>
                <c:pt idx="163">
                  <c:v>2585</c:v>
                </c:pt>
                <c:pt idx="164">
                  <c:v>2370</c:v>
                </c:pt>
                <c:pt idx="165">
                  <c:v>2385</c:v>
                </c:pt>
                <c:pt idx="166">
                  <c:v>2218</c:v>
                </c:pt>
                <c:pt idx="167">
                  <c:v>2104</c:v>
                </c:pt>
                <c:pt idx="168">
                  <c:v>1958</c:v>
                </c:pt>
                <c:pt idx="169">
                  <c:v>1986</c:v>
                </c:pt>
                <c:pt idx="170">
                  <c:v>1852</c:v>
                </c:pt>
                <c:pt idx="171">
                  <c:v>1742</c:v>
                </c:pt>
                <c:pt idx="172">
                  <c:v>1740</c:v>
                </c:pt>
                <c:pt idx="173">
                  <c:v>1618</c:v>
                </c:pt>
                <c:pt idx="174">
                  <c:v>1541</c:v>
                </c:pt>
                <c:pt idx="175">
                  <c:v>1460</c:v>
                </c:pt>
                <c:pt idx="176">
                  <c:v>1408</c:v>
                </c:pt>
                <c:pt idx="177">
                  <c:v>1317</c:v>
                </c:pt>
                <c:pt idx="178">
                  <c:v>1237</c:v>
                </c:pt>
                <c:pt idx="179">
                  <c:v>1252</c:v>
                </c:pt>
                <c:pt idx="180">
                  <c:v>1107</c:v>
                </c:pt>
                <c:pt idx="181">
                  <c:v>1107</c:v>
                </c:pt>
                <c:pt idx="182">
                  <c:v>1051</c:v>
                </c:pt>
                <c:pt idx="183">
                  <c:v>998</c:v>
                </c:pt>
                <c:pt idx="184">
                  <c:v>1040</c:v>
                </c:pt>
                <c:pt idx="185">
                  <c:v>910</c:v>
                </c:pt>
                <c:pt idx="186">
                  <c:v>915</c:v>
                </c:pt>
                <c:pt idx="187">
                  <c:v>864</c:v>
                </c:pt>
                <c:pt idx="188">
                  <c:v>772</c:v>
                </c:pt>
                <c:pt idx="189">
                  <c:v>786</c:v>
                </c:pt>
                <c:pt idx="190">
                  <c:v>750</c:v>
                </c:pt>
                <c:pt idx="191">
                  <c:v>718</c:v>
                </c:pt>
                <c:pt idx="192">
                  <c:v>663</c:v>
                </c:pt>
                <c:pt idx="193">
                  <c:v>667</c:v>
                </c:pt>
                <c:pt idx="194">
                  <c:v>654</c:v>
                </c:pt>
                <c:pt idx="195">
                  <c:v>620</c:v>
                </c:pt>
                <c:pt idx="196">
                  <c:v>582</c:v>
                </c:pt>
                <c:pt idx="197">
                  <c:v>546</c:v>
                </c:pt>
                <c:pt idx="198">
                  <c:v>577</c:v>
                </c:pt>
                <c:pt idx="199">
                  <c:v>567</c:v>
                </c:pt>
                <c:pt idx="200">
                  <c:v>551</c:v>
                </c:pt>
                <c:pt idx="201">
                  <c:v>519</c:v>
                </c:pt>
                <c:pt idx="202">
                  <c:v>460</c:v>
                </c:pt>
                <c:pt idx="203">
                  <c:v>521</c:v>
                </c:pt>
                <c:pt idx="204">
                  <c:v>489</c:v>
                </c:pt>
                <c:pt idx="205">
                  <c:v>527</c:v>
                </c:pt>
                <c:pt idx="206">
                  <c:v>481</c:v>
                </c:pt>
                <c:pt idx="207">
                  <c:v>440</c:v>
                </c:pt>
                <c:pt idx="208">
                  <c:v>536</c:v>
                </c:pt>
                <c:pt idx="209">
                  <c:v>561</c:v>
                </c:pt>
                <c:pt idx="210">
                  <c:v>552</c:v>
                </c:pt>
                <c:pt idx="211">
                  <c:v>556</c:v>
                </c:pt>
                <c:pt idx="212">
                  <c:v>507</c:v>
                </c:pt>
                <c:pt idx="213">
                  <c:v>534</c:v>
                </c:pt>
                <c:pt idx="214">
                  <c:v>557</c:v>
                </c:pt>
                <c:pt idx="215">
                  <c:v>506</c:v>
                </c:pt>
                <c:pt idx="216">
                  <c:v>482</c:v>
                </c:pt>
                <c:pt idx="217">
                  <c:v>532</c:v>
                </c:pt>
                <c:pt idx="218">
                  <c:v>563</c:v>
                </c:pt>
                <c:pt idx="219">
                  <c:v>437</c:v>
                </c:pt>
                <c:pt idx="220">
                  <c:v>467</c:v>
                </c:pt>
                <c:pt idx="221">
                  <c:v>445</c:v>
                </c:pt>
                <c:pt idx="222">
                  <c:v>450</c:v>
                </c:pt>
                <c:pt idx="223">
                  <c:v>445</c:v>
                </c:pt>
                <c:pt idx="224">
                  <c:v>430</c:v>
                </c:pt>
                <c:pt idx="225">
                  <c:v>424</c:v>
                </c:pt>
                <c:pt idx="226">
                  <c:v>394</c:v>
                </c:pt>
                <c:pt idx="227">
                  <c:v>380</c:v>
                </c:pt>
                <c:pt idx="228">
                  <c:v>412</c:v>
                </c:pt>
                <c:pt idx="229">
                  <c:v>418</c:v>
                </c:pt>
                <c:pt idx="230">
                  <c:v>394</c:v>
                </c:pt>
                <c:pt idx="231">
                  <c:v>350</c:v>
                </c:pt>
                <c:pt idx="232">
                  <c:v>389</c:v>
                </c:pt>
                <c:pt idx="233">
                  <c:v>337</c:v>
                </c:pt>
                <c:pt idx="234">
                  <c:v>352</c:v>
                </c:pt>
                <c:pt idx="235">
                  <c:v>375</c:v>
                </c:pt>
                <c:pt idx="236">
                  <c:v>372</c:v>
                </c:pt>
                <c:pt idx="237">
                  <c:v>377</c:v>
                </c:pt>
                <c:pt idx="238">
                  <c:v>346</c:v>
                </c:pt>
                <c:pt idx="239">
                  <c:v>335</c:v>
                </c:pt>
                <c:pt idx="240">
                  <c:v>326</c:v>
                </c:pt>
                <c:pt idx="241">
                  <c:v>293</c:v>
                </c:pt>
                <c:pt idx="242">
                  <c:v>267</c:v>
                </c:pt>
                <c:pt idx="243">
                  <c:v>231</c:v>
                </c:pt>
                <c:pt idx="244">
                  <c:v>184</c:v>
                </c:pt>
                <c:pt idx="245">
                  <c:v>166</c:v>
                </c:pt>
                <c:pt idx="246">
                  <c:v>124</c:v>
                </c:pt>
                <c:pt idx="247">
                  <c:v>157</c:v>
                </c:pt>
                <c:pt idx="248">
                  <c:v>86</c:v>
                </c:pt>
                <c:pt idx="249">
                  <c:v>86</c:v>
                </c:pt>
                <c:pt idx="250">
                  <c:v>94</c:v>
                </c:pt>
                <c:pt idx="251">
                  <c:v>87</c:v>
                </c:pt>
                <c:pt idx="252">
                  <c:v>76</c:v>
                </c:pt>
                <c:pt idx="253">
                  <c:v>61</c:v>
                </c:pt>
                <c:pt idx="254">
                  <c:v>59</c:v>
                </c:pt>
                <c:pt idx="255">
                  <c:v>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A6-4145-BDB7-9FE14C4C4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257872"/>
        <c:axId val="381256208"/>
      </c:scatterChart>
      <c:valAx>
        <c:axId val="38125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1256208"/>
        <c:crosses val="autoZero"/>
        <c:crossBetween val="midCat"/>
      </c:valAx>
      <c:valAx>
        <c:axId val="38125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1257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HISTOGRAMA DA IMAGEM ESCURECIDA</a:t>
            </a:r>
            <a:endParaRPr lang="pt-B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escurecida!$B$1</c:f>
              <c:strCache>
                <c:ptCount val="1"/>
                <c:pt idx="0">
                  <c:v>hist 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escurecida!$A$2:$A$257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escurecida!$B$2:$B$257</c:f>
              <c:numCache>
                <c:formatCode>General</c:formatCode>
                <c:ptCount val="256"/>
                <c:pt idx="0">
                  <c:v>31019</c:v>
                </c:pt>
                <c:pt idx="1">
                  <c:v>6691</c:v>
                </c:pt>
                <c:pt idx="2">
                  <c:v>5367</c:v>
                </c:pt>
                <c:pt idx="3">
                  <c:v>4591</c:v>
                </c:pt>
                <c:pt idx="4">
                  <c:v>3885</c:v>
                </c:pt>
                <c:pt idx="5">
                  <c:v>3348</c:v>
                </c:pt>
                <c:pt idx="6">
                  <c:v>2940</c:v>
                </c:pt>
                <c:pt idx="7">
                  <c:v>2675</c:v>
                </c:pt>
                <c:pt idx="8">
                  <c:v>2467</c:v>
                </c:pt>
                <c:pt idx="9">
                  <c:v>2229</c:v>
                </c:pt>
                <c:pt idx="10">
                  <c:v>2116</c:v>
                </c:pt>
                <c:pt idx="11">
                  <c:v>1986</c:v>
                </c:pt>
                <c:pt idx="12">
                  <c:v>2036</c:v>
                </c:pt>
                <c:pt idx="13">
                  <c:v>1939</c:v>
                </c:pt>
                <c:pt idx="14">
                  <c:v>1958</c:v>
                </c:pt>
                <c:pt idx="15">
                  <c:v>1979</c:v>
                </c:pt>
                <c:pt idx="16">
                  <c:v>1862</c:v>
                </c:pt>
                <c:pt idx="17">
                  <c:v>1738</c:v>
                </c:pt>
                <c:pt idx="18">
                  <c:v>1786</c:v>
                </c:pt>
                <c:pt idx="19">
                  <c:v>1755</c:v>
                </c:pt>
                <c:pt idx="20">
                  <c:v>1744</c:v>
                </c:pt>
                <c:pt idx="21">
                  <c:v>1629</c:v>
                </c:pt>
                <c:pt idx="22">
                  <c:v>1652</c:v>
                </c:pt>
                <c:pt idx="23">
                  <c:v>1560</c:v>
                </c:pt>
                <c:pt idx="24">
                  <c:v>1638</c:v>
                </c:pt>
                <c:pt idx="25">
                  <c:v>1580</c:v>
                </c:pt>
                <c:pt idx="26">
                  <c:v>1527</c:v>
                </c:pt>
                <c:pt idx="27">
                  <c:v>1476</c:v>
                </c:pt>
                <c:pt idx="28">
                  <c:v>1467</c:v>
                </c:pt>
                <c:pt idx="29">
                  <c:v>1410</c:v>
                </c:pt>
                <c:pt idx="30">
                  <c:v>1277</c:v>
                </c:pt>
                <c:pt idx="31">
                  <c:v>1247</c:v>
                </c:pt>
                <c:pt idx="32">
                  <c:v>1216</c:v>
                </c:pt>
                <c:pt idx="33">
                  <c:v>1272</c:v>
                </c:pt>
                <c:pt idx="34">
                  <c:v>1202</c:v>
                </c:pt>
                <c:pt idx="35">
                  <c:v>1123</c:v>
                </c:pt>
                <c:pt idx="36">
                  <c:v>1138</c:v>
                </c:pt>
                <c:pt idx="37">
                  <c:v>1095</c:v>
                </c:pt>
                <c:pt idx="38">
                  <c:v>1068</c:v>
                </c:pt>
                <c:pt idx="39">
                  <c:v>1016</c:v>
                </c:pt>
                <c:pt idx="40">
                  <c:v>1083</c:v>
                </c:pt>
                <c:pt idx="41">
                  <c:v>936</c:v>
                </c:pt>
                <c:pt idx="42">
                  <c:v>936</c:v>
                </c:pt>
                <c:pt idx="43">
                  <c:v>863</c:v>
                </c:pt>
                <c:pt idx="44">
                  <c:v>859</c:v>
                </c:pt>
                <c:pt idx="45">
                  <c:v>859</c:v>
                </c:pt>
                <c:pt idx="46">
                  <c:v>820</c:v>
                </c:pt>
                <c:pt idx="47">
                  <c:v>790</c:v>
                </c:pt>
                <c:pt idx="48">
                  <c:v>804</c:v>
                </c:pt>
                <c:pt idx="49">
                  <c:v>725</c:v>
                </c:pt>
                <c:pt idx="50">
                  <c:v>679</c:v>
                </c:pt>
                <c:pt idx="51">
                  <c:v>718</c:v>
                </c:pt>
                <c:pt idx="52">
                  <c:v>691</c:v>
                </c:pt>
                <c:pt idx="53">
                  <c:v>641</c:v>
                </c:pt>
                <c:pt idx="54">
                  <c:v>592</c:v>
                </c:pt>
                <c:pt idx="55">
                  <c:v>634</c:v>
                </c:pt>
                <c:pt idx="56">
                  <c:v>597</c:v>
                </c:pt>
                <c:pt idx="57">
                  <c:v>621</c:v>
                </c:pt>
                <c:pt idx="58">
                  <c:v>579</c:v>
                </c:pt>
                <c:pt idx="59">
                  <c:v>598</c:v>
                </c:pt>
                <c:pt idx="60">
                  <c:v>538</c:v>
                </c:pt>
                <c:pt idx="61">
                  <c:v>549</c:v>
                </c:pt>
                <c:pt idx="62">
                  <c:v>525</c:v>
                </c:pt>
                <c:pt idx="63">
                  <c:v>520</c:v>
                </c:pt>
                <c:pt idx="64">
                  <c:v>482</c:v>
                </c:pt>
                <c:pt idx="65">
                  <c:v>458</c:v>
                </c:pt>
                <c:pt idx="66">
                  <c:v>485</c:v>
                </c:pt>
                <c:pt idx="67">
                  <c:v>463</c:v>
                </c:pt>
                <c:pt idx="68">
                  <c:v>450</c:v>
                </c:pt>
                <c:pt idx="69">
                  <c:v>421</c:v>
                </c:pt>
                <c:pt idx="70">
                  <c:v>395</c:v>
                </c:pt>
                <c:pt idx="71">
                  <c:v>401</c:v>
                </c:pt>
                <c:pt idx="72">
                  <c:v>429</c:v>
                </c:pt>
                <c:pt idx="73">
                  <c:v>387</c:v>
                </c:pt>
                <c:pt idx="74">
                  <c:v>374</c:v>
                </c:pt>
                <c:pt idx="75">
                  <c:v>343</c:v>
                </c:pt>
                <c:pt idx="76">
                  <c:v>350</c:v>
                </c:pt>
                <c:pt idx="77">
                  <c:v>379</c:v>
                </c:pt>
                <c:pt idx="78">
                  <c:v>360</c:v>
                </c:pt>
                <c:pt idx="79">
                  <c:v>333</c:v>
                </c:pt>
                <c:pt idx="80">
                  <c:v>360</c:v>
                </c:pt>
                <c:pt idx="81">
                  <c:v>310</c:v>
                </c:pt>
                <c:pt idx="82">
                  <c:v>329</c:v>
                </c:pt>
                <c:pt idx="83">
                  <c:v>311</c:v>
                </c:pt>
                <c:pt idx="84">
                  <c:v>311</c:v>
                </c:pt>
                <c:pt idx="85">
                  <c:v>323</c:v>
                </c:pt>
                <c:pt idx="86">
                  <c:v>282</c:v>
                </c:pt>
                <c:pt idx="87">
                  <c:v>275</c:v>
                </c:pt>
                <c:pt idx="88">
                  <c:v>282</c:v>
                </c:pt>
                <c:pt idx="89">
                  <c:v>284</c:v>
                </c:pt>
                <c:pt idx="90">
                  <c:v>261</c:v>
                </c:pt>
                <c:pt idx="91">
                  <c:v>275</c:v>
                </c:pt>
                <c:pt idx="92">
                  <c:v>245</c:v>
                </c:pt>
                <c:pt idx="93">
                  <c:v>285</c:v>
                </c:pt>
                <c:pt idx="94">
                  <c:v>268</c:v>
                </c:pt>
                <c:pt idx="95">
                  <c:v>264</c:v>
                </c:pt>
                <c:pt idx="96">
                  <c:v>231</c:v>
                </c:pt>
                <c:pt idx="97">
                  <c:v>307</c:v>
                </c:pt>
                <c:pt idx="98">
                  <c:v>247</c:v>
                </c:pt>
                <c:pt idx="99">
                  <c:v>260</c:v>
                </c:pt>
                <c:pt idx="100">
                  <c:v>259</c:v>
                </c:pt>
                <c:pt idx="101">
                  <c:v>258</c:v>
                </c:pt>
                <c:pt idx="102">
                  <c:v>245</c:v>
                </c:pt>
                <c:pt idx="103">
                  <c:v>299</c:v>
                </c:pt>
                <c:pt idx="104">
                  <c:v>243</c:v>
                </c:pt>
                <c:pt idx="105">
                  <c:v>271</c:v>
                </c:pt>
                <c:pt idx="106">
                  <c:v>257</c:v>
                </c:pt>
                <c:pt idx="107">
                  <c:v>247</c:v>
                </c:pt>
                <c:pt idx="108">
                  <c:v>229</c:v>
                </c:pt>
                <c:pt idx="109">
                  <c:v>241</c:v>
                </c:pt>
                <c:pt idx="110">
                  <c:v>263</c:v>
                </c:pt>
                <c:pt idx="111">
                  <c:v>258</c:v>
                </c:pt>
                <c:pt idx="112">
                  <c:v>258</c:v>
                </c:pt>
                <c:pt idx="113">
                  <c:v>248</c:v>
                </c:pt>
                <c:pt idx="114">
                  <c:v>321</c:v>
                </c:pt>
                <c:pt idx="115">
                  <c:v>307</c:v>
                </c:pt>
                <c:pt idx="116">
                  <c:v>302</c:v>
                </c:pt>
                <c:pt idx="117">
                  <c:v>291</c:v>
                </c:pt>
                <c:pt idx="118">
                  <c:v>282</c:v>
                </c:pt>
                <c:pt idx="119">
                  <c:v>283</c:v>
                </c:pt>
                <c:pt idx="120">
                  <c:v>328</c:v>
                </c:pt>
                <c:pt idx="121">
                  <c:v>332</c:v>
                </c:pt>
                <c:pt idx="122">
                  <c:v>315</c:v>
                </c:pt>
                <c:pt idx="123">
                  <c:v>304</c:v>
                </c:pt>
                <c:pt idx="124">
                  <c:v>327</c:v>
                </c:pt>
                <c:pt idx="125">
                  <c:v>297</c:v>
                </c:pt>
                <c:pt idx="126">
                  <c:v>297</c:v>
                </c:pt>
                <c:pt idx="127">
                  <c:v>301</c:v>
                </c:pt>
                <c:pt idx="128">
                  <c:v>350</c:v>
                </c:pt>
                <c:pt idx="129">
                  <c:v>326</c:v>
                </c:pt>
                <c:pt idx="130">
                  <c:v>333</c:v>
                </c:pt>
                <c:pt idx="131">
                  <c:v>275</c:v>
                </c:pt>
                <c:pt idx="132">
                  <c:v>302</c:v>
                </c:pt>
                <c:pt idx="133">
                  <c:v>304</c:v>
                </c:pt>
                <c:pt idx="134">
                  <c:v>304</c:v>
                </c:pt>
                <c:pt idx="135">
                  <c:v>299</c:v>
                </c:pt>
                <c:pt idx="136">
                  <c:v>265</c:v>
                </c:pt>
                <c:pt idx="137">
                  <c:v>303</c:v>
                </c:pt>
                <c:pt idx="138">
                  <c:v>246</c:v>
                </c:pt>
                <c:pt idx="139">
                  <c:v>264</c:v>
                </c:pt>
                <c:pt idx="140">
                  <c:v>287</c:v>
                </c:pt>
                <c:pt idx="141">
                  <c:v>265</c:v>
                </c:pt>
                <c:pt idx="142">
                  <c:v>248</c:v>
                </c:pt>
                <c:pt idx="143">
                  <c:v>293</c:v>
                </c:pt>
                <c:pt idx="144">
                  <c:v>256</c:v>
                </c:pt>
                <c:pt idx="145">
                  <c:v>241</c:v>
                </c:pt>
                <c:pt idx="146">
                  <c:v>231</c:v>
                </c:pt>
                <c:pt idx="147">
                  <c:v>230</c:v>
                </c:pt>
                <c:pt idx="148">
                  <c:v>172</c:v>
                </c:pt>
                <c:pt idx="149">
                  <c:v>231</c:v>
                </c:pt>
                <c:pt idx="150">
                  <c:v>215</c:v>
                </c:pt>
                <c:pt idx="151">
                  <c:v>233</c:v>
                </c:pt>
                <c:pt idx="152">
                  <c:v>214</c:v>
                </c:pt>
                <c:pt idx="153">
                  <c:v>210</c:v>
                </c:pt>
                <c:pt idx="154">
                  <c:v>170</c:v>
                </c:pt>
                <c:pt idx="155">
                  <c:v>170</c:v>
                </c:pt>
                <c:pt idx="156">
                  <c:v>190</c:v>
                </c:pt>
                <c:pt idx="157">
                  <c:v>171</c:v>
                </c:pt>
                <c:pt idx="158">
                  <c:v>157</c:v>
                </c:pt>
                <c:pt idx="159">
                  <c:v>177</c:v>
                </c:pt>
                <c:pt idx="160">
                  <c:v>124</c:v>
                </c:pt>
                <c:pt idx="161">
                  <c:v>140</c:v>
                </c:pt>
                <c:pt idx="162">
                  <c:v>144</c:v>
                </c:pt>
                <c:pt idx="163">
                  <c:v>111</c:v>
                </c:pt>
                <c:pt idx="164">
                  <c:v>117</c:v>
                </c:pt>
                <c:pt idx="165">
                  <c:v>102</c:v>
                </c:pt>
                <c:pt idx="166">
                  <c:v>105</c:v>
                </c:pt>
                <c:pt idx="167">
                  <c:v>110</c:v>
                </c:pt>
                <c:pt idx="168">
                  <c:v>115</c:v>
                </c:pt>
                <c:pt idx="169">
                  <c:v>102</c:v>
                </c:pt>
                <c:pt idx="170">
                  <c:v>99</c:v>
                </c:pt>
                <c:pt idx="171">
                  <c:v>109</c:v>
                </c:pt>
                <c:pt idx="172">
                  <c:v>112</c:v>
                </c:pt>
                <c:pt idx="173">
                  <c:v>74</c:v>
                </c:pt>
                <c:pt idx="174">
                  <c:v>87</c:v>
                </c:pt>
                <c:pt idx="175">
                  <c:v>67</c:v>
                </c:pt>
                <c:pt idx="176">
                  <c:v>85</c:v>
                </c:pt>
                <c:pt idx="177">
                  <c:v>85</c:v>
                </c:pt>
                <c:pt idx="178">
                  <c:v>82</c:v>
                </c:pt>
                <c:pt idx="179">
                  <c:v>74</c:v>
                </c:pt>
                <c:pt idx="180">
                  <c:v>75</c:v>
                </c:pt>
                <c:pt idx="181">
                  <c:v>67</c:v>
                </c:pt>
                <c:pt idx="182">
                  <c:v>66</c:v>
                </c:pt>
                <c:pt idx="183">
                  <c:v>53</c:v>
                </c:pt>
                <c:pt idx="184">
                  <c:v>61</c:v>
                </c:pt>
                <c:pt idx="185">
                  <c:v>51</c:v>
                </c:pt>
                <c:pt idx="186">
                  <c:v>54</c:v>
                </c:pt>
                <c:pt idx="187">
                  <c:v>59</c:v>
                </c:pt>
                <c:pt idx="188">
                  <c:v>43</c:v>
                </c:pt>
                <c:pt idx="189">
                  <c:v>38</c:v>
                </c:pt>
                <c:pt idx="190">
                  <c:v>37</c:v>
                </c:pt>
                <c:pt idx="191">
                  <c:v>44</c:v>
                </c:pt>
                <c:pt idx="192">
                  <c:v>37</c:v>
                </c:pt>
                <c:pt idx="193">
                  <c:v>39</c:v>
                </c:pt>
                <c:pt idx="194">
                  <c:v>32</c:v>
                </c:pt>
                <c:pt idx="195">
                  <c:v>34</c:v>
                </c:pt>
                <c:pt idx="196">
                  <c:v>20</c:v>
                </c:pt>
                <c:pt idx="197">
                  <c:v>34</c:v>
                </c:pt>
                <c:pt idx="198">
                  <c:v>32</c:v>
                </c:pt>
                <c:pt idx="199">
                  <c:v>28</c:v>
                </c:pt>
                <c:pt idx="200">
                  <c:v>31</c:v>
                </c:pt>
                <c:pt idx="201">
                  <c:v>24</c:v>
                </c:pt>
                <c:pt idx="202">
                  <c:v>31</c:v>
                </c:pt>
                <c:pt idx="203">
                  <c:v>23</c:v>
                </c:pt>
                <c:pt idx="204">
                  <c:v>20</c:v>
                </c:pt>
                <c:pt idx="205">
                  <c:v>16</c:v>
                </c:pt>
                <c:pt idx="206">
                  <c:v>10</c:v>
                </c:pt>
                <c:pt idx="207">
                  <c:v>10</c:v>
                </c:pt>
                <c:pt idx="208">
                  <c:v>3</c:v>
                </c:pt>
                <c:pt idx="209">
                  <c:v>5</c:v>
                </c:pt>
                <c:pt idx="210">
                  <c:v>0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03-46CD-A8D6-9F7BABE9D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09824"/>
        <c:axId val="299909408"/>
      </c:scatterChart>
      <c:valAx>
        <c:axId val="29990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9909408"/>
        <c:crosses val="autoZero"/>
        <c:crossBetween val="midCat"/>
      </c:valAx>
      <c:valAx>
        <c:axId val="29990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990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77411" y="345230"/>
            <a:ext cx="9144000" cy="174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PROCESSAMENTO DIGITAL DE IMAGENS</a:t>
            </a:r>
            <a:endParaRPr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625128" y="2331213"/>
            <a:ext cx="3248566" cy="2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449" y="345230"/>
            <a:ext cx="1203962" cy="15605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86050" y="5004220"/>
            <a:ext cx="11864128" cy="15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Projeto de Ensino Material didático sobre processamento digital de imagens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Departamento de Ciências Exatas e Tecnológicas - DCET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Discente - Luciana Roncarati - Ciência da Computação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dirty="0"/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Algoritmo Interface </a:t>
            </a:r>
            <a:r>
              <a:rPr lang="pt-BR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lang="pt-BR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>
              <a:lnSpc>
                <a:spcPct val="200000"/>
              </a:lnSpc>
              <a:buSzPts val="2800"/>
            </a:pPr>
            <a:r>
              <a:rPr lang="pt-BR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buSzPts val="2800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clareada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buSzPts val="2800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escurecida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/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Referências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Bibliográficas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b="1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O histograma é uma função que fornece a </a:t>
            </a: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frequência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de cada nível </a:t>
            </a: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de cinza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na imagem. O valor do histograma em um nível de cinza, dado por H(k), é a quantidade de pixels da imagem com aquele valor de nível de cinza.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7547196" y="6352143"/>
            <a:ext cx="3646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 – interface </a:t>
            </a:r>
            <a:r>
              <a:rPr lang="pt-BR" sz="18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82" y="1602139"/>
            <a:ext cx="6595835" cy="5119336"/>
          </a:xfrm>
          <a:prstGeom prst="rect">
            <a:avLst/>
          </a:prstGeom>
        </p:spPr>
      </p:pic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DE CRIAÇÃO DE HISTOGRAMA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4"/>
          <p:cNvSpPr txBox="1"/>
          <p:nvPr/>
        </p:nvSpPr>
        <p:spPr>
          <a:xfrm>
            <a:off x="838200" y="6304720"/>
            <a:ext cx="2731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 – Imagem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7;p4"/>
          <p:cNvSpPr txBox="1"/>
          <p:nvPr/>
        </p:nvSpPr>
        <p:spPr>
          <a:xfrm>
            <a:off x="6212112" y="6304720"/>
            <a:ext cx="40265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Histograma da imagem original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1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27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5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HISTOGRAMA DA IMAGEM ORIGINAL</a:t>
            </a:r>
            <a:endParaRPr lang="pt-BR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092316"/>
              </p:ext>
            </p:extLst>
          </p:nvPr>
        </p:nvGraphicFramePr>
        <p:xfrm>
          <a:off x="4590867" y="2022161"/>
          <a:ext cx="7445375" cy="446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20" name="Google Shape;120;p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27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1820077" y="6356350"/>
            <a:ext cx="27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Imagem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clareada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190925" y="6366355"/>
            <a:ext cx="43319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5 – Histograma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Imagem clareada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18;p5"/>
          <p:cNvSpPr txBox="1">
            <a:spLocks/>
          </p:cNvSpPr>
          <p:nvPr/>
        </p:nvSpPr>
        <p:spPr>
          <a:xfrm>
            <a:off x="990600" y="3723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HISTOGRAMA DA IMAGEM CLAREADA</a:t>
            </a:r>
            <a:endParaRPr lang="pt-BR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4338"/>
              </p:ext>
            </p:extLst>
          </p:nvPr>
        </p:nvGraphicFramePr>
        <p:xfrm>
          <a:off x="4866204" y="2293257"/>
          <a:ext cx="7076092" cy="424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52714" y="3796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SzPts val="4400"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HISTOGRAMA DA IMAGEM ESCURECIDA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27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1956800" y="6355443"/>
            <a:ext cx="27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Imagem escurecida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6299198" y="6355443"/>
            <a:ext cx="43598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7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Histograma da Imagem escurecida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99025"/>
              </p:ext>
            </p:extLst>
          </p:nvPr>
        </p:nvGraphicFramePr>
        <p:xfrm>
          <a:off x="4869996" y="2075543"/>
          <a:ext cx="7040762" cy="4224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934164" y="2493666"/>
            <a:ext cx="100686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NUNES L. S, Fátima - Introdução ao processamento de imagens médicas para auxílio ao diagnóstico - uma visão prática, capítulo 2.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 C, Rafael. e WOODS, Richard  - Processamento digital de imagens - 3. Ed. Pearson Prentice hall, São paulo,2010.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1446726" y="851090"/>
            <a:ext cx="95560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BIBLIOGRÁFICAS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234</Words>
  <Application>Microsoft Office PowerPoint</Application>
  <PresentationFormat>Widescreen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Tema do Office</vt:lpstr>
      <vt:lpstr>PROCESSAMENTO DIGITAL DE IMAGENS</vt:lpstr>
      <vt:lpstr>SUMÁRIO</vt:lpstr>
      <vt:lpstr>DEFINIÇÃO</vt:lpstr>
      <vt:lpstr>ALGORITMO DE CRIAÇÃO DE HISTOGRAMA</vt:lpstr>
      <vt:lpstr>Apresentação do PowerPoint</vt:lpstr>
      <vt:lpstr>Apresentação do PowerPoint</vt:lpstr>
      <vt:lpstr>HISTOGRAMA DA IMAGEM ESCURECIDA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User</dc:creator>
  <cp:lastModifiedBy>User</cp:lastModifiedBy>
  <cp:revision>26</cp:revision>
  <dcterms:created xsi:type="dcterms:W3CDTF">2022-09-27T23:34:20Z</dcterms:created>
  <dcterms:modified xsi:type="dcterms:W3CDTF">2023-10-26T00:49:13Z</dcterms:modified>
</cp:coreProperties>
</file>