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39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1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4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9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5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9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D853-DD28-45DC-9DD4-5A5317C1E469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E3A1-02AB-4092-BFDB-55BFDA12A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63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"/>
          <p:cNvSpPr txBox="1">
            <a:spLocks/>
          </p:cNvSpPr>
          <p:nvPr/>
        </p:nvSpPr>
        <p:spPr>
          <a:xfrm>
            <a:off x="1677411" y="345230"/>
            <a:ext cx="9144000" cy="174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PROCESSAMENTO DIGITAL DE IMAGENS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8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625128" y="2331213"/>
            <a:ext cx="3248566" cy="2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49" y="345230"/>
            <a:ext cx="1203962" cy="15605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7;p1"/>
          <p:cNvSpPr txBox="1">
            <a:spLocks/>
          </p:cNvSpPr>
          <p:nvPr/>
        </p:nvSpPr>
        <p:spPr>
          <a:xfrm>
            <a:off x="186050" y="5004220"/>
            <a:ext cx="11864128" cy="15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pt-BR" smtClean="0">
                <a:latin typeface="Times New Roman"/>
                <a:ea typeface="Times New Roman"/>
                <a:cs typeface="Times New Roman"/>
                <a:sym typeface="Times New Roman"/>
              </a:rPr>
              <a:t>Projeto de Ensino Material didático sobre processamento digital de imagens</a:t>
            </a:r>
            <a:endParaRPr lang="pt-BR" smtClean="0"/>
          </a:p>
          <a:p>
            <a:pPr marL="0" indent="0" algn="ctr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pt-BR" smtClean="0">
                <a:latin typeface="Times New Roman"/>
                <a:ea typeface="Times New Roman"/>
                <a:cs typeface="Times New Roman"/>
                <a:sym typeface="Times New Roman"/>
              </a:rPr>
              <a:t>Departamento de Ciências Exatas e Tecnológicas - DCET </a:t>
            </a:r>
            <a:endParaRPr lang="pt-BR" smtClean="0"/>
          </a:p>
          <a:p>
            <a:pPr marL="0" indent="0" algn="ctr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pt-BR" smtClean="0">
                <a:latin typeface="Times New Roman"/>
                <a:ea typeface="Times New Roman"/>
                <a:cs typeface="Times New Roman"/>
                <a:sym typeface="Times New Roman"/>
              </a:rPr>
              <a:t>Discente - Luciana Roncarati - Ciência da Computação </a:t>
            </a:r>
            <a:endParaRPr lang="pt-BR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7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pt-BR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smtClean="0">
                <a:latin typeface="Times New Roman"/>
                <a:ea typeface="Times New Roman"/>
                <a:cs typeface="Times New Roman"/>
                <a:sym typeface="Times New Roman"/>
              </a:rPr>
              <a:t>Algoritmo Interface </a:t>
            </a:r>
            <a:r>
              <a:rPr lang="pt-BR" i="1" smtClean="0">
                <a:latin typeface="Times New Roman"/>
                <a:ea typeface="Times New Roman"/>
                <a:cs typeface="Times New Roman"/>
                <a:sym typeface="Times New Roman"/>
              </a:rPr>
              <a:t>Processing </a:t>
            </a:r>
            <a:endParaRPr lang="pt-BR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smtClean="0">
                <a:latin typeface="Times New Roman"/>
                <a:ea typeface="Times New Roman"/>
                <a:cs typeface="Times New Roman"/>
                <a:sym typeface="Times New Roman"/>
              </a:rPr>
              <a:t>Referências Bibliográficas</a:t>
            </a:r>
            <a:endParaRPr lang="pt-BR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01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8200" y="1976610"/>
            <a:ext cx="10515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quantização ou agrupamento do histograma é a redução da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níveis de cinza diferentes na imagem. É útil para remover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gradações indesejáveis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imagem, promovendo um efeito de aumento de contraste.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DE QUANTIZAÇÃO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384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16" y="207642"/>
            <a:ext cx="5172501" cy="6650358"/>
          </a:xfrm>
          <a:prstGeom prst="rect">
            <a:avLst/>
          </a:prstGeom>
        </p:spPr>
      </p:pic>
      <p:sp>
        <p:nvSpPr>
          <p:cNvPr id="8" name="Google Shape;99;p3"/>
          <p:cNvSpPr txBox="1">
            <a:spLocks/>
          </p:cNvSpPr>
          <p:nvPr/>
        </p:nvSpPr>
        <p:spPr>
          <a:xfrm>
            <a:off x="464024" y="665380"/>
            <a:ext cx="54689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DE 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QUANTIZAÇÃO</a:t>
            </a:r>
            <a:endParaRPr lang="pt-BR" b="1" dirty="0"/>
          </a:p>
        </p:txBody>
      </p:sp>
      <p:sp>
        <p:nvSpPr>
          <p:cNvPr id="9" name="Google Shape;108;p4"/>
          <p:cNvSpPr txBox="1"/>
          <p:nvPr/>
        </p:nvSpPr>
        <p:spPr>
          <a:xfrm>
            <a:off x="2975484" y="6338076"/>
            <a:ext cx="3646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 – interface </a:t>
            </a:r>
            <a:r>
              <a:rPr lang="pt-BR" sz="18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01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3" y="1783183"/>
            <a:ext cx="3600000" cy="360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56" y="1783183"/>
            <a:ext cx="3600000" cy="3600000"/>
          </a:xfrm>
          <a:prstGeom prst="rect">
            <a:avLst/>
          </a:prstGeom>
        </p:spPr>
      </p:pic>
      <p:sp>
        <p:nvSpPr>
          <p:cNvPr id="4" name="Google Shape;106;p4"/>
          <p:cNvSpPr txBox="1"/>
          <p:nvPr/>
        </p:nvSpPr>
        <p:spPr>
          <a:xfrm>
            <a:off x="2380874" y="5383183"/>
            <a:ext cx="2731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 – Imagem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07;p4"/>
          <p:cNvSpPr txBox="1"/>
          <p:nvPr/>
        </p:nvSpPr>
        <p:spPr>
          <a:xfrm>
            <a:off x="6200189" y="5383224"/>
            <a:ext cx="40265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Imagem quantizada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9;p3"/>
          <p:cNvSpPr txBox="1">
            <a:spLocks/>
          </p:cNvSpPr>
          <p:nvPr/>
        </p:nvSpPr>
        <p:spPr>
          <a:xfrm>
            <a:off x="1105469" y="457599"/>
            <a:ext cx="96489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IMAGEM QUANTIZADA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520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7;p7"/>
          <p:cNvSpPr/>
          <p:nvPr/>
        </p:nvSpPr>
        <p:spPr>
          <a:xfrm>
            <a:off x="934164" y="2493666"/>
            <a:ext cx="100686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NUNES L. S, Fátima - Introdução ao processamento de imagens médicas para auxílio ao diagnóstico - uma visão prática, capítulo 2.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 C, Rafael. e WOODS, Richard  - Processamento digital de imagens - 3. Ed. Pearson Prentice hall, São paulo,2010.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38;p7"/>
          <p:cNvSpPr/>
          <p:nvPr/>
        </p:nvSpPr>
        <p:spPr>
          <a:xfrm>
            <a:off x="1446726" y="851090"/>
            <a:ext cx="95560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BIBLIOGRÁFICAS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82583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9</cp:revision>
  <dcterms:created xsi:type="dcterms:W3CDTF">2022-11-27T20:06:07Z</dcterms:created>
  <dcterms:modified xsi:type="dcterms:W3CDTF">2022-11-27T22:26:18Z</dcterms:modified>
</cp:coreProperties>
</file>