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4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cuments\histograma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E:\CI&#202;NCIA%20DA%20COMPUTA&#199;&#195;O-%20UESC\PDI\2023\histograma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HISTOGRAMA</a:t>
            </a:r>
            <a:r>
              <a:rPr lang="en-US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 DA IMAGEM ORIGINAL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c:rich>
      </c:tx>
      <c:layout>
        <c:manualLayout>
          <c:xMode val="edge"/>
          <c:yMode val="edge"/>
          <c:x val="0.26589768816211407"/>
          <c:y val="2.842928216062544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pt-BR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original!$B$1</c:f>
              <c:strCache>
                <c:ptCount val="1"/>
                <c:pt idx="0">
                  <c:v>hist x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original!$A$2:$A$257</c:f>
              <c:numCache>
                <c:formatCode>General</c:formatCode>
                <c:ptCount val="25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</c:numCache>
            </c:numRef>
          </c:xVal>
          <c:yVal>
            <c:numRef>
              <c:f>original!$B$2:$B$257</c:f>
              <c:numCache>
                <c:formatCode>General</c:formatCode>
                <c:ptCount val="256"/>
                <c:pt idx="0">
                  <c:v>5</c:v>
                </c:pt>
                <c:pt idx="1">
                  <c:v>15</c:v>
                </c:pt>
                <c:pt idx="2">
                  <c:v>33</c:v>
                </c:pt>
                <c:pt idx="3">
                  <c:v>39</c:v>
                </c:pt>
                <c:pt idx="4">
                  <c:v>61</c:v>
                </c:pt>
                <c:pt idx="5">
                  <c:v>81</c:v>
                </c:pt>
                <c:pt idx="6">
                  <c:v>167</c:v>
                </c:pt>
                <c:pt idx="7">
                  <c:v>578</c:v>
                </c:pt>
                <c:pt idx="8">
                  <c:v>706</c:v>
                </c:pt>
                <c:pt idx="9">
                  <c:v>505</c:v>
                </c:pt>
                <c:pt idx="10">
                  <c:v>318</c:v>
                </c:pt>
                <c:pt idx="11">
                  <c:v>212</c:v>
                </c:pt>
                <c:pt idx="12">
                  <c:v>204</c:v>
                </c:pt>
                <c:pt idx="13">
                  <c:v>180</c:v>
                </c:pt>
                <c:pt idx="14">
                  <c:v>153</c:v>
                </c:pt>
                <c:pt idx="15">
                  <c:v>195</c:v>
                </c:pt>
                <c:pt idx="16">
                  <c:v>213</c:v>
                </c:pt>
                <c:pt idx="17">
                  <c:v>219</c:v>
                </c:pt>
                <c:pt idx="18">
                  <c:v>236</c:v>
                </c:pt>
                <c:pt idx="19">
                  <c:v>261</c:v>
                </c:pt>
                <c:pt idx="20">
                  <c:v>250</c:v>
                </c:pt>
                <c:pt idx="21">
                  <c:v>287</c:v>
                </c:pt>
                <c:pt idx="22">
                  <c:v>340</c:v>
                </c:pt>
                <c:pt idx="23">
                  <c:v>313</c:v>
                </c:pt>
                <c:pt idx="24">
                  <c:v>386</c:v>
                </c:pt>
                <c:pt idx="25">
                  <c:v>395</c:v>
                </c:pt>
                <c:pt idx="26">
                  <c:v>420</c:v>
                </c:pt>
                <c:pt idx="27">
                  <c:v>448</c:v>
                </c:pt>
                <c:pt idx="28">
                  <c:v>504</c:v>
                </c:pt>
                <c:pt idx="29">
                  <c:v>515</c:v>
                </c:pt>
                <c:pt idx="30">
                  <c:v>600</c:v>
                </c:pt>
                <c:pt idx="31">
                  <c:v>604</c:v>
                </c:pt>
                <c:pt idx="32">
                  <c:v>693</c:v>
                </c:pt>
                <c:pt idx="33">
                  <c:v>788</c:v>
                </c:pt>
                <c:pt idx="34">
                  <c:v>802</c:v>
                </c:pt>
                <c:pt idx="35">
                  <c:v>880</c:v>
                </c:pt>
                <c:pt idx="36">
                  <c:v>893</c:v>
                </c:pt>
                <c:pt idx="37">
                  <c:v>911</c:v>
                </c:pt>
                <c:pt idx="38">
                  <c:v>932</c:v>
                </c:pt>
                <c:pt idx="39">
                  <c:v>999</c:v>
                </c:pt>
                <c:pt idx="40">
                  <c:v>1019</c:v>
                </c:pt>
                <c:pt idx="41">
                  <c:v>1110</c:v>
                </c:pt>
                <c:pt idx="42">
                  <c:v>1145</c:v>
                </c:pt>
                <c:pt idx="43">
                  <c:v>1266</c:v>
                </c:pt>
                <c:pt idx="44">
                  <c:v>1285</c:v>
                </c:pt>
                <c:pt idx="45">
                  <c:v>1306</c:v>
                </c:pt>
                <c:pt idx="46">
                  <c:v>1393</c:v>
                </c:pt>
                <c:pt idx="47">
                  <c:v>1468</c:v>
                </c:pt>
                <c:pt idx="48">
                  <c:v>1512</c:v>
                </c:pt>
                <c:pt idx="49">
                  <c:v>1525</c:v>
                </c:pt>
                <c:pt idx="50">
                  <c:v>1575</c:v>
                </c:pt>
                <c:pt idx="51">
                  <c:v>1664</c:v>
                </c:pt>
                <c:pt idx="52">
                  <c:v>1743</c:v>
                </c:pt>
                <c:pt idx="53">
                  <c:v>1845</c:v>
                </c:pt>
                <c:pt idx="54">
                  <c:v>1889</c:v>
                </c:pt>
                <c:pt idx="55">
                  <c:v>1802</c:v>
                </c:pt>
                <c:pt idx="56">
                  <c:v>1855</c:v>
                </c:pt>
                <c:pt idx="57">
                  <c:v>1940</c:v>
                </c:pt>
                <c:pt idx="58">
                  <c:v>1898</c:v>
                </c:pt>
                <c:pt idx="59">
                  <c:v>2023</c:v>
                </c:pt>
                <c:pt idx="60">
                  <c:v>2037</c:v>
                </c:pt>
                <c:pt idx="61">
                  <c:v>1985</c:v>
                </c:pt>
                <c:pt idx="62">
                  <c:v>1996</c:v>
                </c:pt>
                <c:pt idx="63">
                  <c:v>2099</c:v>
                </c:pt>
                <c:pt idx="64">
                  <c:v>2043</c:v>
                </c:pt>
                <c:pt idx="65">
                  <c:v>2049</c:v>
                </c:pt>
                <c:pt idx="66">
                  <c:v>2069</c:v>
                </c:pt>
                <c:pt idx="67">
                  <c:v>2067</c:v>
                </c:pt>
                <c:pt idx="68">
                  <c:v>2050</c:v>
                </c:pt>
                <c:pt idx="69">
                  <c:v>2062</c:v>
                </c:pt>
                <c:pt idx="70">
                  <c:v>2116</c:v>
                </c:pt>
                <c:pt idx="71">
                  <c:v>1955</c:v>
                </c:pt>
                <c:pt idx="72">
                  <c:v>2043</c:v>
                </c:pt>
                <c:pt idx="73">
                  <c:v>1906</c:v>
                </c:pt>
                <c:pt idx="74">
                  <c:v>1949</c:v>
                </c:pt>
                <c:pt idx="75">
                  <c:v>1882</c:v>
                </c:pt>
                <c:pt idx="76">
                  <c:v>1924</c:v>
                </c:pt>
                <c:pt idx="77">
                  <c:v>1884</c:v>
                </c:pt>
                <c:pt idx="78">
                  <c:v>1791</c:v>
                </c:pt>
                <c:pt idx="79">
                  <c:v>1802</c:v>
                </c:pt>
                <c:pt idx="80">
                  <c:v>1736</c:v>
                </c:pt>
                <c:pt idx="81">
                  <c:v>1622</c:v>
                </c:pt>
                <c:pt idx="82">
                  <c:v>1571</c:v>
                </c:pt>
                <c:pt idx="83">
                  <c:v>1548</c:v>
                </c:pt>
                <c:pt idx="84">
                  <c:v>1569</c:v>
                </c:pt>
                <c:pt idx="85">
                  <c:v>1517</c:v>
                </c:pt>
                <c:pt idx="86">
                  <c:v>1473</c:v>
                </c:pt>
                <c:pt idx="87">
                  <c:v>1430</c:v>
                </c:pt>
                <c:pt idx="88">
                  <c:v>1322</c:v>
                </c:pt>
                <c:pt idx="89">
                  <c:v>1292</c:v>
                </c:pt>
                <c:pt idx="90">
                  <c:v>1199</c:v>
                </c:pt>
                <c:pt idx="91">
                  <c:v>1206</c:v>
                </c:pt>
                <c:pt idx="92">
                  <c:v>1194</c:v>
                </c:pt>
                <c:pt idx="93">
                  <c:v>1139</c:v>
                </c:pt>
                <c:pt idx="94">
                  <c:v>1072</c:v>
                </c:pt>
                <c:pt idx="95">
                  <c:v>1058</c:v>
                </c:pt>
                <c:pt idx="96">
                  <c:v>965</c:v>
                </c:pt>
                <c:pt idx="97">
                  <c:v>1017</c:v>
                </c:pt>
                <c:pt idx="98">
                  <c:v>927</c:v>
                </c:pt>
                <c:pt idx="99">
                  <c:v>963</c:v>
                </c:pt>
                <c:pt idx="100">
                  <c:v>844</c:v>
                </c:pt>
                <c:pt idx="101">
                  <c:v>832</c:v>
                </c:pt>
                <c:pt idx="102">
                  <c:v>849</c:v>
                </c:pt>
                <c:pt idx="103">
                  <c:v>744</c:v>
                </c:pt>
                <c:pt idx="104">
                  <c:v>800</c:v>
                </c:pt>
                <c:pt idx="105">
                  <c:v>736</c:v>
                </c:pt>
                <c:pt idx="106">
                  <c:v>766</c:v>
                </c:pt>
                <c:pt idx="107">
                  <c:v>733</c:v>
                </c:pt>
                <c:pt idx="108">
                  <c:v>707</c:v>
                </c:pt>
                <c:pt idx="109">
                  <c:v>666</c:v>
                </c:pt>
                <c:pt idx="110">
                  <c:v>683</c:v>
                </c:pt>
                <c:pt idx="111">
                  <c:v>634</c:v>
                </c:pt>
                <c:pt idx="112">
                  <c:v>602</c:v>
                </c:pt>
                <c:pt idx="113">
                  <c:v>608</c:v>
                </c:pt>
                <c:pt idx="114">
                  <c:v>561</c:v>
                </c:pt>
                <c:pt idx="115">
                  <c:v>558</c:v>
                </c:pt>
                <c:pt idx="116">
                  <c:v>567</c:v>
                </c:pt>
                <c:pt idx="117">
                  <c:v>501</c:v>
                </c:pt>
                <c:pt idx="118">
                  <c:v>519</c:v>
                </c:pt>
                <c:pt idx="119">
                  <c:v>526</c:v>
                </c:pt>
                <c:pt idx="120">
                  <c:v>516</c:v>
                </c:pt>
                <c:pt idx="121">
                  <c:v>486</c:v>
                </c:pt>
                <c:pt idx="122">
                  <c:v>433</c:v>
                </c:pt>
                <c:pt idx="123">
                  <c:v>483</c:v>
                </c:pt>
                <c:pt idx="124">
                  <c:v>450</c:v>
                </c:pt>
                <c:pt idx="125">
                  <c:v>410</c:v>
                </c:pt>
                <c:pt idx="126">
                  <c:v>425</c:v>
                </c:pt>
                <c:pt idx="127">
                  <c:v>450</c:v>
                </c:pt>
                <c:pt idx="128">
                  <c:v>410</c:v>
                </c:pt>
                <c:pt idx="129">
                  <c:v>436</c:v>
                </c:pt>
                <c:pt idx="130">
                  <c:v>418</c:v>
                </c:pt>
                <c:pt idx="131">
                  <c:v>399</c:v>
                </c:pt>
                <c:pt idx="132">
                  <c:v>382</c:v>
                </c:pt>
                <c:pt idx="133">
                  <c:v>363</c:v>
                </c:pt>
                <c:pt idx="134">
                  <c:v>345</c:v>
                </c:pt>
                <c:pt idx="135">
                  <c:v>384</c:v>
                </c:pt>
                <c:pt idx="136">
                  <c:v>411</c:v>
                </c:pt>
                <c:pt idx="137">
                  <c:v>366</c:v>
                </c:pt>
                <c:pt idx="138">
                  <c:v>361</c:v>
                </c:pt>
                <c:pt idx="139">
                  <c:v>343</c:v>
                </c:pt>
                <c:pt idx="140">
                  <c:v>306</c:v>
                </c:pt>
                <c:pt idx="141">
                  <c:v>323</c:v>
                </c:pt>
                <c:pt idx="142">
                  <c:v>329</c:v>
                </c:pt>
                <c:pt idx="143">
                  <c:v>284</c:v>
                </c:pt>
                <c:pt idx="144">
                  <c:v>285</c:v>
                </c:pt>
                <c:pt idx="145">
                  <c:v>299</c:v>
                </c:pt>
                <c:pt idx="146">
                  <c:v>332</c:v>
                </c:pt>
                <c:pt idx="147">
                  <c:v>282</c:v>
                </c:pt>
                <c:pt idx="148">
                  <c:v>301</c:v>
                </c:pt>
                <c:pt idx="149">
                  <c:v>295</c:v>
                </c:pt>
                <c:pt idx="150">
                  <c:v>302</c:v>
                </c:pt>
                <c:pt idx="151">
                  <c:v>282</c:v>
                </c:pt>
                <c:pt idx="152">
                  <c:v>262</c:v>
                </c:pt>
                <c:pt idx="153">
                  <c:v>241</c:v>
                </c:pt>
                <c:pt idx="154">
                  <c:v>265</c:v>
                </c:pt>
                <c:pt idx="155">
                  <c:v>284</c:v>
                </c:pt>
                <c:pt idx="156">
                  <c:v>251</c:v>
                </c:pt>
                <c:pt idx="157">
                  <c:v>266</c:v>
                </c:pt>
                <c:pt idx="158">
                  <c:v>255</c:v>
                </c:pt>
                <c:pt idx="159">
                  <c:v>264</c:v>
                </c:pt>
                <c:pt idx="160">
                  <c:v>219</c:v>
                </c:pt>
                <c:pt idx="161">
                  <c:v>270</c:v>
                </c:pt>
                <c:pt idx="162">
                  <c:v>230</c:v>
                </c:pt>
                <c:pt idx="163">
                  <c:v>231</c:v>
                </c:pt>
                <c:pt idx="164">
                  <c:v>249</c:v>
                </c:pt>
                <c:pt idx="165">
                  <c:v>270</c:v>
                </c:pt>
                <c:pt idx="166">
                  <c:v>247</c:v>
                </c:pt>
                <c:pt idx="167">
                  <c:v>281</c:v>
                </c:pt>
                <c:pt idx="168">
                  <c:v>235</c:v>
                </c:pt>
                <c:pt idx="169">
                  <c:v>215</c:v>
                </c:pt>
                <c:pt idx="170">
                  <c:v>249</c:v>
                </c:pt>
                <c:pt idx="171">
                  <c:v>246</c:v>
                </c:pt>
                <c:pt idx="172">
                  <c:v>225</c:v>
                </c:pt>
                <c:pt idx="173">
                  <c:v>253</c:v>
                </c:pt>
                <c:pt idx="174">
                  <c:v>260</c:v>
                </c:pt>
                <c:pt idx="175">
                  <c:v>233</c:v>
                </c:pt>
                <c:pt idx="176">
                  <c:v>243</c:v>
                </c:pt>
                <c:pt idx="177">
                  <c:v>246</c:v>
                </c:pt>
                <c:pt idx="178">
                  <c:v>236</c:v>
                </c:pt>
                <c:pt idx="179">
                  <c:v>274</c:v>
                </c:pt>
                <c:pt idx="180">
                  <c:v>265</c:v>
                </c:pt>
                <c:pt idx="181">
                  <c:v>276</c:v>
                </c:pt>
                <c:pt idx="182">
                  <c:v>238</c:v>
                </c:pt>
                <c:pt idx="183">
                  <c:v>224</c:v>
                </c:pt>
                <c:pt idx="184">
                  <c:v>214</c:v>
                </c:pt>
                <c:pt idx="185">
                  <c:v>230</c:v>
                </c:pt>
                <c:pt idx="186">
                  <c:v>244</c:v>
                </c:pt>
                <c:pt idx="187">
                  <c:v>213</c:v>
                </c:pt>
                <c:pt idx="188">
                  <c:v>220</c:v>
                </c:pt>
                <c:pt idx="189">
                  <c:v>228</c:v>
                </c:pt>
                <c:pt idx="190">
                  <c:v>258</c:v>
                </c:pt>
                <c:pt idx="191">
                  <c:v>243</c:v>
                </c:pt>
                <c:pt idx="192">
                  <c:v>252</c:v>
                </c:pt>
                <c:pt idx="193">
                  <c:v>251</c:v>
                </c:pt>
                <c:pt idx="194">
                  <c:v>242</c:v>
                </c:pt>
                <c:pt idx="195">
                  <c:v>217</c:v>
                </c:pt>
                <c:pt idx="196">
                  <c:v>235</c:v>
                </c:pt>
                <c:pt idx="197">
                  <c:v>235</c:v>
                </c:pt>
                <c:pt idx="198">
                  <c:v>255</c:v>
                </c:pt>
                <c:pt idx="199">
                  <c:v>247</c:v>
                </c:pt>
                <c:pt idx="200">
                  <c:v>210</c:v>
                </c:pt>
                <c:pt idx="201">
                  <c:v>224</c:v>
                </c:pt>
                <c:pt idx="202">
                  <c:v>240</c:v>
                </c:pt>
                <c:pt idx="203">
                  <c:v>215</c:v>
                </c:pt>
                <c:pt idx="204">
                  <c:v>220</c:v>
                </c:pt>
                <c:pt idx="205">
                  <c:v>229</c:v>
                </c:pt>
                <c:pt idx="206">
                  <c:v>232</c:v>
                </c:pt>
                <c:pt idx="207">
                  <c:v>223</c:v>
                </c:pt>
                <c:pt idx="208">
                  <c:v>233</c:v>
                </c:pt>
                <c:pt idx="209">
                  <c:v>209</c:v>
                </c:pt>
                <c:pt idx="210">
                  <c:v>227</c:v>
                </c:pt>
                <c:pt idx="211">
                  <c:v>208</c:v>
                </c:pt>
                <c:pt idx="212">
                  <c:v>219</c:v>
                </c:pt>
                <c:pt idx="213">
                  <c:v>204</c:v>
                </c:pt>
                <c:pt idx="214">
                  <c:v>194</c:v>
                </c:pt>
                <c:pt idx="215">
                  <c:v>207</c:v>
                </c:pt>
                <c:pt idx="216">
                  <c:v>211</c:v>
                </c:pt>
                <c:pt idx="217">
                  <c:v>191</c:v>
                </c:pt>
                <c:pt idx="218">
                  <c:v>236</c:v>
                </c:pt>
                <c:pt idx="219">
                  <c:v>216</c:v>
                </c:pt>
                <c:pt idx="220">
                  <c:v>228</c:v>
                </c:pt>
                <c:pt idx="221">
                  <c:v>221</c:v>
                </c:pt>
                <c:pt idx="222">
                  <c:v>202</c:v>
                </c:pt>
                <c:pt idx="223">
                  <c:v>185</c:v>
                </c:pt>
                <c:pt idx="224">
                  <c:v>198</c:v>
                </c:pt>
                <c:pt idx="225">
                  <c:v>200</c:v>
                </c:pt>
                <c:pt idx="226">
                  <c:v>182</c:v>
                </c:pt>
                <c:pt idx="227">
                  <c:v>177</c:v>
                </c:pt>
                <c:pt idx="228">
                  <c:v>167</c:v>
                </c:pt>
                <c:pt idx="229">
                  <c:v>180</c:v>
                </c:pt>
                <c:pt idx="230">
                  <c:v>145</c:v>
                </c:pt>
                <c:pt idx="231">
                  <c:v>147</c:v>
                </c:pt>
                <c:pt idx="232">
                  <c:v>127</c:v>
                </c:pt>
                <c:pt idx="233">
                  <c:v>135</c:v>
                </c:pt>
                <c:pt idx="234">
                  <c:v>148</c:v>
                </c:pt>
                <c:pt idx="235">
                  <c:v>127</c:v>
                </c:pt>
                <c:pt idx="236">
                  <c:v>133</c:v>
                </c:pt>
                <c:pt idx="237">
                  <c:v>124</c:v>
                </c:pt>
                <c:pt idx="238">
                  <c:v>114</c:v>
                </c:pt>
                <c:pt idx="239">
                  <c:v>117</c:v>
                </c:pt>
                <c:pt idx="240">
                  <c:v>111</c:v>
                </c:pt>
                <c:pt idx="241">
                  <c:v>118</c:v>
                </c:pt>
                <c:pt idx="242">
                  <c:v>118</c:v>
                </c:pt>
                <c:pt idx="243">
                  <c:v>136</c:v>
                </c:pt>
                <c:pt idx="244">
                  <c:v>130</c:v>
                </c:pt>
                <c:pt idx="245">
                  <c:v>134</c:v>
                </c:pt>
                <c:pt idx="246">
                  <c:v>131</c:v>
                </c:pt>
                <c:pt idx="247">
                  <c:v>124</c:v>
                </c:pt>
                <c:pt idx="248">
                  <c:v>127</c:v>
                </c:pt>
                <c:pt idx="249">
                  <c:v>105</c:v>
                </c:pt>
                <c:pt idx="250">
                  <c:v>116</c:v>
                </c:pt>
                <c:pt idx="251">
                  <c:v>94</c:v>
                </c:pt>
                <c:pt idx="252">
                  <c:v>93</c:v>
                </c:pt>
                <c:pt idx="253">
                  <c:v>85</c:v>
                </c:pt>
                <c:pt idx="254">
                  <c:v>83</c:v>
                </c:pt>
                <c:pt idx="255">
                  <c:v>443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B11C-4E9D-8498-9F8E602AB0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93921280"/>
        <c:axId val="293921696"/>
      </c:scatterChart>
      <c:valAx>
        <c:axId val="29392128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93921696"/>
        <c:crosses val="autoZero"/>
        <c:crossBetween val="midCat"/>
      </c:valAx>
      <c:valAx>
        <c:axId val="2939216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9392128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en-US"/>
              <a:t>HISTOGRAMA DA IMAGEM EQUALIZADA</a:t>
            </a:r>
            <a:endParaRPr lang="pt-BR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pt-BR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original!$E$1</c:f>
              <c:strCache>
                <c:ptCount val="1"/>
                <c:pt idx="0">
                  <c:v>valor abs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original!$A$2:$A$257</c:f>
              <c:numCache>
                <c:formatCode>#,##0</c:formatCode>
                <c:ptCount val="25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</c:numCache>
            </c:numRef>
          </c:xVal>
          <c:yVal>
            <c:numRef>
              <c:f>original!$E$2:$E$257</c:f>
              <c:numCache>
                <c:formatCode>General</c:formatCode>
                <c:ptCount val="256"/>
                <c:pt idx="0">
                  <c:v>-1</c:v>
                </c:pt>
                <c:pt idx="1">
                  <c:v>-1</c:v>
                </c:pt>
                <c:pt idx="2">
                  <c:v>-1</c:v>
                </c:pt>
                <c:pt idx="3">
                  <c:v>-1</c:v>
                </c:pt>
                <c:pt idx="4">
                  <c:v>-1</c:v>
                </c:pt>
                <c:pt idx="5">
                  <c:v>-1</c:v>
                </c:pt>
                <c:pt idx="6">
                  <c:v>-1</c:v>
                </c:pt>
                <c:pt idx="7">
                  <c:v>0</c:v>
                </c:pt>
                <c:pt idx="8">
                  <c:v>1</c:v>
                </c:pt>
                <c:pt idx="9">
                  <c:v>2</c:v>
                </c:pt>
                <c:pt idx="10">
                  <c:v>3</c:v>
                </c:pt>
                <c:pt idx="11">
                  <c:v>3</c:v>
                </c:pt>
                <c:pt idx="12">
                  <c:v>3</c:v>
                </c:pt>
                <c:pt idx="13">
                  <c:v>3</c:v>
                </c:pt>
                <c:pt idx="14">
                  <c:v>4</c:v>
                </c:pt>
                <c:pt idx="15">
                  <c:v>4</c:v>
                </c:pt>
                <c:pt idx="16">
                  <c:v>4</c:v>
                </c:pt>
                <c:pt idx="17">
                  <c:v>5</c:v>
                </c:pt>
                <c:pt idx="18">
                  <c:v>5</c:v>
                </c:pt>
                <c:pt idx="19">
                  <c:v>5</c:v>
                </c:pt>
                <c:pt idx="20">
                  <c:v>6</c:v>
                </c:pt>
                <c:pt idx="21">
                  <c:v>6</c:v>
                </c:pt>
                <c:pt idx="22">
                  <c:v>7</c:v>
                </c:pt>
                <c:pt idx="23">
                  <c:v>7</c:v>
                </c:pt>
                <c:pt idx="24">
                  <c:v>8</c:v>
                </c:pt>
                <c:pt idx="25">
                  <c:v>9</c:v>
                </c:pt>
                <c:pt idx="26">
                  <c:v>9</c:v>
                </c:pt>
                <c:pt idx="27">
                  <c:v>10</c:v>
                </c:pt>
                <c:pt idx="28">
                  <c:v>11</c:v>
                </c:pt>
                <c:pt idx="29">
                  <c:v>12</c:v>
                </c:pt>
                <c:pt idx="30">
                  <c:v>13</c:v>
                </c:pt>
                <c:pt idx="31">
                  <c:v>14</c:v>
                </c:pt>
                <c:pt idx="32">
                  <c:v>15</c:v>
                </c:pt>
                <c:pt idx="33">
                  <c:v>16</c:v>
                </c:pt>
                <c:pt idx="34">
                  <c:v>17</c:v>
                </c:pt>
                <c:pt idx="35">
                  <c:v>19</c:v>
                </c:pt>
                <c:pt idx="36">
                  <c:v>20</c:v>
                </c:pt>
                <c:pt idx="37">
                  <c:v>22</c:v>
                </c:pt>
                <c:pt idx="38">
                  <c:v>23</c:v>
                </c:pt>
                <c:pt idx="39">
                  <c:v>25</c:v>
                </c:pt>
                <c:pt idx="40">
                  <c:v>26</c:v>
                </c:pt>
                <c:pt idx="41">
                  <c:v>28</c:v>
                </c:pt>
                <c:pt idx="42">
                  <c:v>30</c:v>
                </c:pt>
                <c:pt idx="43">
                  <c:v>32</c:v>
                </c:pt>
                <c:pt idx="44">
                  <c:v>34</c:v>
                </c:pt>
                <c:pt idx="45">
                  <c:v>36</c:v>
                </c:pt>
                <c:pt idx="46">
                  <c:v>38</c:v>
                </c:pt>
                <c:pt idx="47">
                  <c:v>41</c:v>
                </c:pt>
                <c:pt idx="48">
                  <c:v>43</c:v>
                </c:pt>
                <c:pt idx="49">
                  <c:v>45</c:v>
                </c:pt>
                <c:pt idx="50">
                  <c:v>48</c:v>
                </c:pt>
                <c:pt idx="51">
                  <c:v>51</c:v>
                </c:pt>
                <c:pt idx="52">
                  <c:v>53</c:v>
                </c:pt>
                <c:pt idx="53">
                  <c:v>56</c:v>
                </c:pt>
                <c:pt idx="54">
                  <c:v>59</c:v>
                </c:pt>
                <c:pt idx="55">
                  <c:v>62</c:v>
                </c:pt>
                <c:pt idx="56">
                  <c:v>65</c:v>
                </c:pt>
                <c:pt idx="57">
                  <c:v>68</c:v>
                </c:pt>
                <c:pt idx="58">
                  <c:v>71</c:v>
                </c:pt>
                <c:pt idx="59">
                  <c:v>75</c:v>
                </c:pt>
                <c:pt idx="60">
                  <c:v>78</c:v>
                </c:pt>
                <c:pt idx="61">
                  <c:v>81</c:v>
                </c:pt>
                <c:pt idx="62">
                  <c:v>84</c:v>
                </c:pt>
                <c:pt idx="63">
                  <c:v>88</c:v>
                </c:pt>
                <c:pt idx="64">
                  <c:v>91</c:v>
                </c:pt>
                <c:pt idx="65">
                  <c:v>94</c:v>
                </c:pt>
                <c:pt idx="66">
                  <c:v>97</c:v>
                </c:pt>
                <c:pt idx="67">
                  <c:v>101</c:v>
                </c:pt>
                <c:pt idx="68">
                  <c:v>104</c:v>
                </c:pt>
                <c:pt idx="69">
                  <c:v>107</c:v>
                </c:pt>
                <c:pt idx="70">
                  <c:v>111</c:v>
                </c:pt>
                <c:pt idx="71">
                  <c:v>114</c:v>
                </c:pt>
                <c:pt idx="72">
                  <c:v>117</c:v>
                </c:pt>
                <c:pt idx="73">
                  <c:v>120</c:v>
                </c:pt>
                <c:pt idx="74">
                  <c:v>123</c:v>
                </c:pt>
                <c:pt idx="75">
                  <c:v>126</c:v>
                </c:pt>
                <c:pt idx="76">
                  <c:v>129</c:v>
                </c:pt>
                <c:pt idx="77">
                  <c:v>132</c:v>
                </c:pt>
                <c:pt idx="78">
                  <c:v>135</c:v>
                </c:pt>
                <c:pt idx="79">
                  <c:v>138</c:v>
                </c:pt>
                <c:pt idx="80">
                  <c:v>141</c:v>
                </c:pt>
                <c:pt idx="81">
                  <c:v>143</c:v>
                </c:pt>
                <c:pt idx="82">
                  <c:v>146</c:v>
                </c:pt>
                <c:pt idx="83">
                  <c:v>148</c:v>
                </c:pt>
                <c:pt idx="84">
                  <c:v>151</c:v>
                </c:pt>
                <c:pt idx="85">
                  <c:v>153</c:v>
                </c:pt>
                <c:pt idx="86">
                  <c:v>156</c:v>
                </c:pt>
                <c:pt idx="87">
                  <c:v>158</c:v>
                </c:pt>
                <c:pt idx="88">
                  <c:v>160</c:v>
                </c:pt>
                <c:pt idx="89">
                  <c:v>162</c:v>
                </c:pt>
                <c:pt idx="90">
                  <c:v>164</c:v>
                </c:pt>
                <c:pt idx="91">
                  <c:v>166</c:v>
                </c:pt>
                <c:pt idx="92">
                  <c:v>168</c:v>
                </c:pt>
                <c:pt idx="93">
                  <c:v>170</c:v>
                </c:pt>
                <c:pt idx="94">
                  <c:v>171</c:v>
                </c:pt>
                <c:pt idx="95">
                  <c:v>173</c:v>
                </c:pt>
                <c:pt idx="96">
                  <c:v>175</c:v>
                </c:pt>
                <c:pt idx="97">
                  <c:v>176</c:v>
                </c:pt>
                <c:pt idx="98">
                  <c:v>178</c:v>
                </c:pt>
                <c:pt idx="99">
                  <c:v>179</c:v>
                </c:pt>
                <c:pt idx="100">
                  <c:v>181</c:v>
                </c:pt>
                <c:pt idx="101">
                  <c:v>182</c:v>
                </c:pt>
                <c:pt idx="102">
                  <c:v>183</c:v>
                </c:pt>
                <c:pt idx="103">
                  <c:v>184</c:v>
                </c:pt>
                <c:pt idx="104">
                  <c:v>186</c:v>
                </c:pt>
                <c:pt idx="105">
                  <c:v>187</c:v>
                </c:pt>
                <c:pt idx="106">
                  <c:v>188</c:v>
                </c:pt>
                <c:pt idx="107">
                  <c:v>189</c:v>
                </c:pt>
                <c:pt idx="108">
                  <c:v>190</c:v>
                </c:pt>
                <c:pt idx="109">
                  <c:v>191</c:v>
                </c:pt>
                <c:pt idx="110">
                  <c:v>193</c:v>
                </c:pt>
                <c:pt idx="111">
                  <c:v>194</c:v>
                </c:pt>
                <c:pt idx="112">
                  <c:v>195</c:v>
                </c:pt>
                <c:pt idx="113">
                  <c:v>196</c:v>
                </c:pt>
                <c:pt idx="114">
                  <c:v>196</c:v>
                </c:pt>
                <c:pt idx="115">
                  <c:v>197</c:v>
                </c:pt>
                <c:pt idx="116">
                  <c:v>198</c:v>
                </c:pt>
                <c:pt idx="117">
                  <c:v>199</c:v>
                </c:pt>
                <c:pt idx="118">
                  <c:v>200</c:v>
                </c:pt>
                <c:pt idx="119">
                  <c:v>201</c:v>
                </c:pt>
                <c:pt idx="120">
                  <c:v>202</c:v>
                </c:pt>
                <c:pt idx="121">
                  <c:v>202</c:v>
                </c:pt>
                <c:pt idx="122">
                  <c:v>203</c:v>
                </c:pt>
                <c:pt idx="123">
                  <c:v>204</c:v>
                </c:pt>
                <c:pt idx="124">
                  <c:v>204</c:v>
                </c:pt>
                <c:pt idx="125">
                  <c:v>205</c:v>
                </c:pt>
                <c:pt idx="126">
                  <c:v>206</c:v>
                </c:pt>
                <c:pt idx="127">
                  <c:v>207</c:v>
                </c:pt>
                <c:pt idx="128">
                  <c:v>207</c:v>
                </c:pt>
                <c:pt idx="129">
                  <c:v>208</c:v>
                </c:pt>
                <c:pt idx="130">
                  <c:v>209</c:v>
                </c:pt>
                <c:pt idx="131">
                  <c:v>209</c:v>
                </c:pt>
                <c:pt idx="132">
                  <c:v>210</c:v>
                </c:pt>
                <c:pt idx="133">
                  <c:v>210</c:v>
                </c:pt>
                <c:pt idx="134">
                  <c:v>211</c:v>
                </c:pt>
                <c:pt idx="135">
                  <c:v>212</c:v>
                </c:pt>
                <c:pt idx="136">
                  <c:v>212</c:v>
                </c:pt>
                <c:pt idx="137">
                  <c:v>213</c:v>
                </c:pt>
                <c:pt idx="138">
                  <c:v>213</c:v>
                </c:pt>
                <c:pt idx="139">
                  <c:v>214</c:v>
                </c:pt>
                <c:pt idx="140">
                  <c:v>214</c:v>
                </c:pt>
                <c:pt idx="141">
                  <c:v>215</c:v>
                </c:pt>
                <c:pt idx="142">
                  <c:v>215</c:v>
                </c:pt>
                <c:pt idx="143">
                  <c:v>216</c:v>
                </c:pt>
                <c:pt idx="144">
                  <c:v>216</c:v>
                </c:pt>
                <c:pt idx="145">
                  <c:v>217</c:v>
                </c:pt>
                <c:pt idx="146">
                  <c:v>217</c:v>
                </c:pt>
                <c:pt idx="147">
                  <c:v>218</c:v>
                </c:pt>
                <c:pt idx="148">
                  <c:v>218</c:v>
                </c:pt>
                <c:pt idx="149">
                  <c:v>219</c:v>
                </c:pt>
                <c:pt idx="150">
                  <c:v>219</c:v>
                </c:pt>
                <c:pt idx="151">
                  <c:v>220</c:v>
                </c:pt>
                <c:pt idx="152">
                  <c:v>220</c:v>
                </c:pt>
                <c:pt idx="153">
                  <c:v>220</c:v>
                </c:pt>
                <c:pt idx="154">
                  <c:v>221</c:v>
                </c:pt>
                <c:pt idx="155">
                  <c:v>221</c:v>
                </c:pt>
                <c:pt idx="156">
                  <c:v>222</c:v>
                </c:pt>
                <c:pt idx="157">
                  <c:v>222</c:v>
                </c:pt>
                <c:pt idx="158">
                  <c:v>223</c:v>
                </c:pt>
                <c:pt idx="159">
                  <c:v>223</c:v>
                </c:pt>
                <c:pt idx="160">
                  <c:v>223</c:v>
                </c:pt>
                <c:pt idx="161">
                  <c:v>224</c:v>
                </c:pt>
                <c:pt idx="162">
                  <c:v>224</c:v>
                </c:pt>
                <c:pt idx="163">
                  <c:v>225</c:v>
                </c:pt>
                <c:pt idx="164">
                  <c:v>225</c:v>
                </c:pt>
                <c:pt idx="165">
                  <c:v>225</c:v>
                </c:pt>
                <c:pt idx="166">
                  <c:v>226</c:v>
                </c:pt>
                <c:pt idx="167">
                  <c:v>226</c:v>
                </c:pt>
                <c:pt idx="168">
                  <c:v>227</c:v>
                </c:pt>
                <c:pt idx="169">
                  <c:v>227</c:v>
                </c:pt>
                <c:pt idx="170">
                  <c:v>227</c:v>
                </c:pt>
                <c:pt idx="171">
                  <c:v>228</c:v>
                </c:pt>
                <c:pt idx="172">
                  <c:v>228</c:v>
                </c:pt>
                <c:pt idx="173">
                  <c:v>228</c:v>
                </c:pt>
                <c:pt idx="174">
                  <c:v>229</c:v>
                </c:pt>
                <c:pt idx="175">
                  <c:v>229</c:v>
                </c:pt>
                <c:pt idx="176">
                  <c:v>230</c:v>
                </c:pt>
                <c:pt idx="177">
                  <c:v>230</c:v>
                </c:pt>
                <c:pt idx="178">
                  <c:v>230</c:v>
                </c:pt>
                <c:pt idx="179">
                  <c:v>231</c:v>
                </c:pt>
                <c:pt idx="180">
                  <c:v>231</c:v>
                </c:pt>
                <c:pt idx="181">
                  <c:v>232</c:v>
                </c:pt>
                <c:pt idx="182">
                  <c:v>232</c:v>
                </c:pt>
                <c:pt idx="183">
                  <c:v>232</c:v>
                </c:pt>
                <c:pt idx="184">
                  <c:v>233</c:v>
                </c:pt>
                <c:pt idx="185">
                  <c:v>233</c:v>
                </c:pt>
                <c:pt idx="186">
                  <c:v>234</c:v>
                </c:pt>
                <c:pt idx="187">
                  <c:v>234</c:v>
                </c:pt>
                <c:pt idx="188">
                  <c:v>234</c:v>
                </c:pt>
                <c:pt idx="189">
                  <c:v>235</c:v>
                </c:pt>
                <c:pt idx="190">
                  <c:v>235</c:v>
                </c:pt>
                <c:pt idx="191">
                  <c:v>235</c:v>
                </c:pt>
                <c:pt idx="192">
                  <c:v>236</c:v>
                </c:pt>
                <c:pt idx="193">
                  <c:v>236</c:v>
                </c:pt>
                <c:pt idx="194">
                  <c:v>237</c:v>
                </c:pt>
                <c:pt idx="195">
                  <c:v>237</c:v>
                </c:pt>
                <c:pt idx="196">
                  <c:v>237</c:v>
                </c:pt>
                <c:pt idx="197">
                  <c:v>238</c:v>
                </c:pt>
                <c:pt idx="198">
                  <c:v>238</c:v>
                </c:pt>
                <c:pt idx="199">
                  <c:v>239</c:v>
                </c:pt>
                <c:pt idx="200">
                  <c:v>239</c:v>
                </c:pt>
                <c:pt idx="201">
                  <c:v>239</c:v>
                </c:pt>
                <c:pt idx="202">
                  <c:v>240</c:v>
                </c:pt>
                <c:pt idx="203">
                  <c:v>240</c:v>
                </c:pt>
                <c:pt idx="204">
                  <c:v>240</c:v>
                </c:pt>
                <c:pt idx="205">
                  <c:v>241</c:v>
                </c:pt>
                <c:pt idx="206">
                  <c:v>241</c:v>
                </c:pt>
                <c:pt idx="207">
                  <c:v>241</c:v>
                </c:pt>
                <c:pt idx="208">
                  <c:v>242</c:v>
                </c:pt>
                <c:pt idx="209">
                  <c:v>242</c:v>
                </c:pt>
                <c:pt idx="210">
                  <c:v>242</c:v>
                </c:pt>
                <c:pt idx="211">
                  <c:v>243</c:v>
                </c:pt>
                <c:pt idx="212">
                  <c:v>243</c:v>
                </c:pt>
                <c:pt idx="213">
                  <c:v>243</c:v>
                </c:pt>
                <c:pt idx="214">
                  <c:v>244</c:v>
                </c:pt>
                <c:pt idx="215">
                  <c:v>244</c:v>
                </c:pt>
                <c:pt idx="216">
                  <c:v>244</c:v>
                </c:pt>
                <c:pt idx="217">
                  <c:v>245</c:v>
                </c:pt>
                <c:pt idx="218">
                  <c:v>245</c:v>
                </c:pt>
                <c:pt idx="219">
                  <c:v>245</c:v>
                </c:pt>
                <c:pt idx="220">
                  <c:v>246</c:v>
                </c:pt>
                <c:pt idx="221">
                  <c:v>246</c:v>
                </c:pt>
                <c:pt idx="222">
                  <c:v>246</c:v>
                </c:pt>
                <c:pt idx="223">
                  <c:v>247</c:v>
                </c:pt>
                <c:pt idx="224">
                  <c:v>247</c:v>
                </c:pt>
                <c:pt idx="225">
                  <c:v>247</c:v>
                </c:pt>
                <c:pt idx="226">
                  <c:v>248</c:v>
                </c:pt>
                <c:pt idx="227">
                  <c:v>248</c:v>
                </c:pt>
                <c:pt idx="228">
                  <c:v>248</c:v>
                </c:pt>
                <c:pt idx="229">
                  <c:v>249</c:v>
                </c:pt>
                <c:pt idx="230">
                  <c:v>249</c:v>
                </c:pt>
                <c:pt idx="231">
                  <c:v>249</c:v>
                </c:pt>
                <c:pt idx="232">
                  <c:v>249</c:v>
                </c:pt>
                <c:pt idx="233">
                  <c:v>249</c:v>
                </c:pt>
                <c:pt idx="234">
                  <c:v>250</c:v>
                </c:pt>
                <c:pt idx="235">
                  <c:v>250</c:v>
                </c:pt>
                <c:pt idx="236">
                  <c:v>250</c:v>
                </c:pt>
                <c:pt idx="237">
                  <c:v>250</c:v>
                </c:pt>
                <c:pt idx="238">
                  <c:v>250</c:v>
                </c:pt>
                <c:pt idx="239">
                  <c:v>251</c:v>
                </c:pt>
                <c:pt idx="240">
                  <c:v>251</c:v>
                </c:pt>
                <c:pt idx="241">
                  <c:v>251</c:v>
                </c:pt>
                <c:pt idx="242">
                  <c:v>251</c:v>
                </c:pt>
                <c:pt idx="243">
                  <c:v>251</c:v>
                </c:pt>
                <c:pt idx="244">
                  <c:v>252</c:v>
                </c:pt>
                <c:pt idx="245">
                  <c:v>252</c:v>
                </c:pt>
                <c:pt idx="246">
                  <c:v>252</c:v>
                </c:pt>
                <c:pt idx="247">
                  <c:v>252</c:v>
                </c:pt>
                <c:pt idx="248">
                  <c:v>252</c:v>
                </c:pt>
                <c:pt idx="249">
                  <c:v>253</c:v>
                </c:pt>
                <c:pt idx="250">
                  <c:v>253</c:v>
                </c:pt>
                <c:pt idx="251">
                  <c:v>253</c:v>
                </c:pt>
                <c:pt idx="252">
                  <c:v>253</c:v>
                </c:pt>
                <c:pt idx="253">
                  <c:v>253</c:v>
                </c:pt>
                <c:pt idx="254">
                  <c:v>253</c:v>
                </c:pt>
                <c:pt idx="255">
                  <c:v>254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7B1-465A-8D67-A2D35F7FBBF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41980975"/>
        <c:axId val="1741978063"/>
      </c:scatterChart>
      <c:valAx>
        <c:axId val="174198097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pt-BR"/>
          </a:p>
        </c:txPr>
        <c:crossAx val="1741978063"/>
        <c:crosses val="autoZero"/>
        <c:crossBetween val="midCat"/>
      </c:valAx>
      <c:valAx>
        <c:axId val="1741978063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pt-BR"/>
          </a:p>
        </c:txPr>
        <c:crossAx val="1741980975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Times New Roman" panose="02020603050405020304" pitchFamily="18" charset="0"/>
          <a:cs typeface="Times New Roman" panose="02020603050405020304" pitchFamily="18" charset="0"/>
        </a:defRPr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0E74B6-5DAB-4556-BA36-5486BDB91F7B}" type="datetimeFigureOut">
              <a:rPr lang="pt-BR" smtClean="0"/>
              <a:t>25/10/2023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594192-F65F-4780-9EF8-57ECE062AD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8258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803592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DD0F2-3202-4AFA-B94C-0C775F27CB73}" type="datetimeFigureOut">
              <a:rPr lang="pt-BR" smtClean="0"/>
              <a:t>25/10/2023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43EAF-3C1C-4DB6-82AC-CC21F649C2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318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DD0F2-3202-4AFA-B94C-0C775F27CB73}" type="datetimeFigureOut">
              <a:rPr lang="pt-BR" smtClean="0"/>
              <a:t>25/10/2023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43EAF-3C1C-4DB6-82AC-CC21F649C2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8475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DD0F2-3202-4AFA-B94C-0C775F27CB73}" type="datetimeFigureOut">
              <a:rPr lang="pt-BR" smtClean="0"/>
              <a:t>25/10/2023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43EAF-3C1C-4DB6-82AC-CC21F649C2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609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DD0F2-3202-4AFA-B94C-0C775F27CB73}" type="datetimeFigureOut">
              <a:rPr lang="pt-BR" smtClean="0"/>
              <a:t>25/10/2023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43EAF-3C1C-4DB6-82AC-CC21F649C2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187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DD0F2-3202-4AFA-B94C-0C775F27CB73}" type="datetimeFigureOut">
              <a:rPr lang="pt-BR" smtClean="0"/>
              <a:t>25/10/2023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43EAF-3C1C-4DB6-82AC-CC21F649C2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5059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DD0F2-3202-4AFA-B94C-0C775F27CB73}" type="datetimeFigureOut">
              <a:rPr lang="pt-BR" smtClean="0"/>
              <a:t>25/10/2023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43EAF-3C1C-4DB6-82AC-CC21F649C2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9880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DD0F2-3202-4AFA-B94C-0C775F27CB73}" type="datetimeFigureOut">
              <a:rPr lang="pt-BR" smtClean="0"/>
              <a:t>25/10/2023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43EAF-3C1C-4DB6-82AC-CC21F649C2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0388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DD0F2-3202-4AFA-B94C-0C775F27CB73}" type="datetimeFigureOut">
              <a:rPr lang="pt-BR" smtClean="0"/>
              <a:t>25/10/2023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43EAF-3C1C-4DB6-82AC-CC21F649C2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332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DD0F2-3202-4AFA-B94C-0C775F27CB73}" type="datetimeFigureOut">
              <a:rPr lang="pt-BR" smtClean="0"/>
              <a:t>25/10/2023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43EAF-3C1C-4DB6-82AC-CC21F649C2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9217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DD0F2-3202-4AFA-B94C-0C775F27CB73}" type="datetimeFigureOut">
              <a:rPr lang="pt-BR" smtClean="0"/>
              <a:t>25/10/2023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43EAF-3C1C-4DB6-82AC-CC21F649C2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3847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DD0F2-3202-4AFA-B94C-0C775F27CB73}" type="datetimeFigureOut">
              <a:rPr lang="pt-BR" smtClean="0"/>
              <a:t>25/10/2023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43EAF-3C1C-4DB6-82AC-CC21F649C2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1492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6DD0F2-3202-4AFA-B94C-0C775F27CB73}" type="datetimeFigureOut">
              <a:rPr lang="pt-BR" smtClean="0"/>
              <a:t>25/10/2023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643EAF-3C1C-4DB6-82AC-CC21F649C2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6221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84;p1"/>
          <p:cNvSpPr txBox="1">
            <a:spLocks noGrp="1"/>
          </p:cNvSpPr>
          <p:nvPr>
            <p:ph type="ctrTitle"/>
          </p:nvPr>
        </p:nvSpPr>
        <p:spPr>
          <a:xfrm>
            <a:off x="1677411" y="345230"/>
            <a:ext cx="9144000" cy="1749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pt-BR" sz="4400" b="1" dirty="0">
                <a:latin typeface="Times New Roman"/>
                <a:ea typeface="Times New Roman"/>
                <a:cs typeface="Times New Roman"/>
                <a:sym typeface="Times New Roman"/>
              </a:rPr>
              <a:t>PROCESSAMENTO DIGITAL DE IMAGENS</a:t>
            </a:r>
            <a:endParaRPr sz="440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" name="Google Shape;85;p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>
            <a:off x="4625128" y="2331213"/>
            <a:ext cx="3248566" cy="243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86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3449" y="345230"/>
            <a:ext cx="1203962" cy="156057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87;p1"/>
          <p:cNvSpPr txBox="1">
            <a:spLocks noGrp="1"/>
          </p:cNvSpPr>
          <p:nvPr>
            <p:ph type="subTitle" idx="1"/>
          </p:nvPr>
        </p:nvSpPr>
        <p:spPr>
          <a:xfrm>
            <a:off x="186050" y="5004220"/>
            <a:ext cx="11864128" cy="1533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 sz="2800">
                <a:latin typeface="Times New Roman"/>
                <a:ea typeface="Times New Roman"/>
                <a:cs typeface="Times New Roman"/>
                <a:sym typeface="Times New Roman"/>
              </a:rPr>
              <a:t>Projeto de Ensino Material didático sobre processamento digital de imagens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 sz="2800">
                <a:latin typeface="Times New Roman"/>
                <a:ea typeface="Times New Roman"/>
                <a:cs typeface="Times New Roman"/>
                <a:sym typeface="Times New Roman"/>
              </a:rPr>
              <a:t>Departamento de Ciências Exatas e Tecnológicas - DCET 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 sz="2800">
                <a:latin typeface="Times New Roman"/>
                <a:ea typeface="Times New Roman"/>
                <a:cs typeface="Times New Roman"/>
                <a:sym typeface="Times New Roman"/>
              </a:rPr>
              <a:t>Discente - Luciana Roncarati - Ciência da Computação 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11949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3;p2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  <a:buClr>
                <a:schemeClr val="dk1"/>
              </a:buClr>
              <a:buSzPts val="4400"/>
              <a:buFont typeface="Times New Roman"/>
              <a:buNone/>
            </a:pPr>
            <a:r>
              <a:rPr lang="pt-BR" b="1" smtClean="0">
                <a:latin typeface="Times New Roman"/>
                <a:ea typeface="Times New Roman"/>
                <a:cs typeface="Times New Roman"/>
                <a:sym typeface="Times New Roman"/>
              </a:rPr>
              <a:t>SUMÁRIO</a:t>
            </a:r>
            <a:endParaRPr lang="pt-BR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Google Shape;94;p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  <a:spcBef>
                <a:spcPts val="0"/>
              </a:spcBef>
              <a:buClr>
                <a:schemeClr val="dk1"/>
              </a:buClr>
              <a:buSzPts val="2800"/>
            </a:pPr>
            <a:r>
              <a:rPr lang="pt-BR" dirty="0" smtClean="0">
                <a:latin typeface="Times New Roman"/>
                <a:ea typeface="Times New Roman"/>
                <a:cs typeface="Times New Roman"/>
                <a:sym typeface="Times New Roman"/>
              </a:rPr>
              <a:t>Definição</a:t>
            </a:r>
            <a:endParaRPr lang="pt-BR" dirty="0" smtClean="0"/>
          </a:p>
          <a:p>
            <a:pPr>
              <a:lnSpc>
                <a:spcPct val="200000"/>
              </a:lnSpc>
              <a:buClr>
                <a:schemeClr val="dk1"/>
              </a:buClr>
              <a:buSzPts val="2800"/>
            </a:pPr>
            <a:r>
              <a:rPr lang="pt-BR" dirty="0" smtClean="0">
                <a:latin typeface="Times New Roman"/>
                <a:ea typeface="Times New Roman"/>
                <a:cs typeface="Times New Roman"/>
                <a:sym typeface="Times New Roman"/>
              </a:rPr>
              <a:t>Algoritmo Interface </a:t>
            </a:r>
            <a:r>
              <a:rPr lang="pt-BR" i="1" dirty="0" err="1" smtClean="0">
                <a:latin typeface="Times New Roman"/>
                <a:ea typeface="Times New Roman"/>
                <a:cs typeface="Times New Roman"/>
                <a:sym typeface="Times New Roman"/>
              </a:rPr>
              <a:t>Processing</a:t>
            </a:r>
            <a:endParaRPr lang="pt-BR" i="1" dirty="0" smtClean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lnSpc>
                <a:spcPct val="200000"/>
              </a:lnSpc>
              <a:buSzPts val="2800"/>
            </a:pPr>
            <a:r>
              <a:rPr lang="pt-BR" i="1" dirty="0" smtClean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Histograma da imagem original.</a:t>
            </a:r>
          </a:p>
          <a:p>
            <a:pPr>
              <a:lnSpc>
                <a:spcPct val="200000"/>
              </a:lnSpc>
              <a:buSzPts val="2800"/>
            </a:pP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Histograma da imagem equalizada.</a:t>
            </a:r>
            <a:endParaRPr lang="pt-BR" dirty="0" smtClean="0"/>
          </a:p>
          <a:p>
            <a:pPr>
              <a:lnSpc>
                <a:spcPct val="200000"/>
              </a:lnSpc>
              <a:buClr>
                <a:schemeClr val="dk1"/>
              </a:buClr>
              <a:buSzPts val="2800"/>
            </a:pPr>
            <a:r>
              <a:rPr lang="pt-BR" dirty="0" smtClean="0">
                <a:latin typeface="Times New Roman"/>
                <a:ea typeface="Times New Roman"/>
                <a:cs typeface="Times New Roman"/>
                <a:sym typeface="Times New Roman"/>
              </a:rPr>
              <a:t>Referências Bibliográficas</a:t>
            </a:r>
            <a:endParaRPr lang="pt-BR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94114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9;p3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  <a:buClr>
                <a:schemeClr val="dk1"/>
              </a:buClr>
              <a:buSzPts val="4400"/>
              <a:buFont typeface="Times New Roman"/>
              <a:buNone/>
            </a:pPr>
            <a:r>
              <a:rPr lang="pt-BR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DEFINIÇÃO</a:t>
            </a:r>
            <a:endParaRPr lang="pt-BR" b="1" dirty="0"/>
          </a:p>
        </p:txBody>
      </p:sp>
      <p:sp>
        <p:nvSpPr>
          <p:cNvPr id="4" name="Google Shape;100;p3"/>
          <p:cNvSpPr txBox="1">
            <a:spLocks/>
          </p:cNvSpPr>
          <p:nvPr/>
        </p:nvSpPr>
        <p:spPr>
          <a:xfrm>
            <a:off x="838200" y="1690688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Também conhecida como “Linearização de Histograma”, esta técnica tem a finalidade de obter um histograma uniforme, através do espalhamento da distribuição dos níveis de cinza. Aparentemente comum, esta operação é muito poderosa, conseguindo, muitas vezes, recuperar imagens consideradas perdidas. Há vários métodos empregados para a realização da equalização, sendo que muitos deles são baseados em distribuições estatísticas.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8599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4266" y="2387693"/>
            <a:ext cx="1942857" cy="885714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9817" y="2090832"/>
            <a:ext cx="6348280" cy="2098777"/>
          </a:xfrm>
          <a:prstGeom prst="rect">
            <a:avLst/>
          </a:prstGeom>
        </p:spPr>
      </p:pic>
      <p:sp>
        <p:nvSpPr>
          <p:cNvPr id="10" name="Google Shape;99;p3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  <a:buClr>
                <a:schemeClr val="dk1"/>
              </a:buClr>
              <a:buSzPts val="4400"/>
              <a:buFont typeface="Times New Roman"/>
              <a:buNone/>
            </a:pPr>
            <a:r>
              <a:rPr lang="pt-BR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DEFINIÇÃO</a:t>
            </a:r>
            <a:endParaRPr lang="pt-BR" b="1" dirty="0"/>
          </a:p>
        </p:txBody>
      </p:sp>
      <p:sp>
        <p:nvSpPr>
          <p:cNvPr id="11" name="Retângulo 10"/>
          <p:cNvSpPr/>
          <p:nvPr/>
        </p:nvSpPr>
        <p:spPr>
          <a:xfrm>
            <a:off x="838200" y="3970413"/>
            <a:ext cx="1065435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onde:</a:t>
            </a:r>
          </a:p>
          <a:p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pt-BR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é a quantidade ideal de pixels em cada nível de cinza da escala usada</a:t>
            </a:r>
          </a:p>
          <a:p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pt-BR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pt-BR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é a quantidade de linhas da imagem</a:t>
            </a:r>
          </a:p>
          <a:p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é a quantidade de colunas da imagem</a:t>
            </a:r>
          </a:p>
          <a:p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pt-BR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é a quantidade total de níveis de cinza da escala</a:t>
            </a:r>
          </a:p>
          <a:p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é o novo nível de cinza procurado</a:t>
            </a:r>
          </a:p>
          <a:p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pt-BR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nj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é a quantidade de pixels no nível de cinza j</a:t>
            </a:r>
          </a:p>
          <a:p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pt-BR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arred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indica o arredondamento do resultado obtido pela expressão que constitui seu argumento.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8787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248" y="1403132"/>
            <a:ext cx="5727700" cy="548640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9948" y="1828801"/>
            <a:ext cx="5727700" cy="4076700"/>
          </a:xfrm>
          <a:prstGeom prst="rect">
            <a:avLst/>
          </a:prstGeom>
        </p:spPr>
      </p:pic>
      <p:sp>
        <p:nvSpPr>
          <p:cNvPr id="3" name="Google Shape;112;p4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  <a:buClr>
                <a:schemeClr val="dk1"/>
              </a:buClr>
              <a:buSzPts val="4400"/>
              <a:buFont typeface="Times New Roman"/>
              <a:buNone/>
            </a:pPr>
            <a:r>
              <a:rPr lang="pt-BR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ALGORITMO DE EQUALIZAÇÃO DO HISTOGRAMA</a:t>
            </a:r>
          </a:p>
        </p:txBody>
      </p:sp>
      <p:sp>
        <p:nvSpPr>
          <p:cNvPr id="8" name="Google Shape;108;p4"/>
          <p:cNvSpPr txBox="1"/>
          <p:nvPr/>
        </p:nvSpPr>
        <p:spPr>
          <a:xfrm>
            <a:off x="5860285" y="6212850"/>
            <a:ext cx="364672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Fig. 1 – interface </a:t>
            </a:r>
            <a:r>
              <a:rPr lang="pt-BR" sz="1800" i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Processing</a:t>
            </a:r>
            <a:endParaRPr sz="1800" i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6439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06;p4"/>
          <p:cNvSpPr txBox="1"/>
          <p:nvPr/>
        </p:nvSpPr>
        <p:spPr>
          <a:xfrm>
            <a:off x="838200" y="6304720"/>
            <a:ext cx="273118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Fig. 2 – Imagem </a:t>
            </a:r>
            <a:r>
              <a:rPr lang="pt-BR" sz="1800" b="0" i="0" u="none" strike="noStrike" cap="none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original</a:t>
            </a: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Google Shape;107;p4"/>
          <p:cNvSpPr txBox="1"/>
          <p:nvPr/>
        </p:nvSpPr>
        <p:spPr>
          <a:xfrm>
            <a:off x="6212112" y="6304720"/>
            <a:ext cx="4026533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Fig. 3 </a:t>
            </a:r>
            <a:r>
              <a:rPr lang="pt-BR" sz="18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 Histograma da imagem original</a:t>
            </a: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" name="Google Shape;110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20000" y="2700000"/>
            <a:ext cx="3600000" cy="36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118;p5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90000"/>
              </a:lnSpc>
              <a:buClr>
                <a:schemeClr val="dk1"/>
              </a:buClr>
              <a:buSzPts val="4400"/>
              <a:buFont typeface="Times New Roman"/>
              <a:buNone/>
            </a:pPr>
            <a:r>
              <a:rPr lang="pt-BR" sz="4400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HISTOGRAMA DA IMAGEM ORIGINAL</a:t>
            </a:r>
            <a:endParaRPr lang="pt-BR" sz="440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7" name="Gráfico 6"/>
          <p:cNvGraphicFramePr>
            <a:graphicFrameLocks/>
          </p:cNvGraphicFramePr>
          <p:nvPr>
            <p:extLst/>
          </p:nvPr>
        </p:nvGraphicFramePr>
        <p:xfrm>
          <a:off x="4590867" y="2022161"/>
          <a:ext cx="7445375" cy="44672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046147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áfico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31370709"/>
              </p:ext>
            </p:extLst>
          </p:nvPr>
        </p:nvGraphicFramePr>
        <p:xfrm>
          <a:off x="2459420" y="2105352"/>
          <a:ext cx="7046091" cy="42276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Google Shape;118;p5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90000"/>
              </a:lnSpc>
              <a:buClr>
                <a:schemeClr val="dk1"/>
              </a:buClr>
              <a:buSzPts val="4400"/>
              <a:buFont typeface="Times New Roman"/>
              <a:buNone/>
            </a:pPr>
            <a:r>
              <a:rPr lang="pt-BR" sz="4400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HISTOGRAMA DA IMAGEM EQUALIZADA</a:t>
            </a:r>
            <a:endParaRPr lang="pt-BR" sz="440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" name="Google Shape;107;p4"/>
          <p:cNvSpPr txBox="1"/>
          <p:nvPr/>
        </p:nvSpPr>
        <p:spPr>
          <a:xfrm>
            <a:off x="2869822" y="6333007"/>
            <a:ext cx="5233654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Fig. 3 </a:t>
            </a:r>
            <a:r>
              <a:rPr lang="pt-BR" sz="18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 Histograma da imagem equalizada</a:t>
            </a: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88998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"/>
          <p:cNvSpPr/>
          <p:nvPr/>
        </p:nvSpPr>
        <p:spPr>
          <a:xfrm>
            <a:off x="934164" y="2493666"/>
            <a:ext cx="10068616" cy="1938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pt-BR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NUNES L. S, Fátima - Introdução ao processamento de imagens médicas para auxílio ao diagnóstico - uma visão prática, capítulo 2. </a:t>
            </a:r>
            <a:endParaRPr/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pt-BR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GONZALEZ C, Rafael. e WOODS, Richard  - Processamento digital de imagens - 3. Ed. Pearson Prentice hall, São paulo,2010.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8" name="Google Shape;138;p7"/>
          <p:cNvSpPr/>
          <p:nvPr/>
        </p:nvSpPr>
        <p:spPr>
          <a:xfrm>
            <a:off x="1446726" y="851090"/>
            <a:ext cx="9556054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REFERÊNCIAS BIBLIOGRÁFICAS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174864528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7190</TotalTime>
  <Words>304</Words>
  <Application>Microsoft Office PowerPoint</Application>
  <PresentationFormat>Widescreen</PresentationFormat>
  <Paragraphs>33</Paragraphs>
  <Slides>8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Tema do Office</vt:lpstr>
      <vt:lpstr>PROCESSAMENTO DIGITAL DE IMAGENS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PROCESSAMENTO DIGITAL DE IMAGENS</dc:title>
  <dc:creator>User</dc:creator>
  <cp:lastModifiedBy>User</cp:lastModifiedBy>
  <cp:revision>10</cp:revision>
  <dcterms:created xsi:type="dcterms:W3CDTF">2023-01-22T19:09:16Z</dcterms:created>
  <dcterms:modified xsi:type="dcterms:W3CDTF">2023-10-26T00:58:26Z</dcterms:modified>
</cp:coreProperties>
</file>