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3" r:id="rId5"/>
    <p:sldId id="264" r:id="rId6"/>
    <p:sldId id="266" r:id="rId7"/>
    <p:sldId id="265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C111-D2BB-4D25-BFB6-6F88D946049C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CC4E-F49B-48EB-9197-C962512444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53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C111-D2BB-4D25-BFB6-6F88D946049C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CC4E-F49B-48EB-9197-C962512444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9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C111-D2BB-4D25-BFB6-6F88D946049C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CC4E-F49B-48EB-9197-C962512444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76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C111-D2BB-4D25-BFB6-6F88D946049C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CC4E-F49B-48EB-9197-C962512444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51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C111-D2BB-4D25-BFB6-6F88D946049C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CC4E-F49B-48EB-9197-C962512444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83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C111-D2BB-4D25-BFB6-6F88D946049C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CC4E-F49B-48EB-9197-C962512444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9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C111-D2BB-4D25-BFB6-6F88D946049C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CC4E-F49B-48EB-9197-C962512444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64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C111-D2BB-4D25-BFB6-6F88D946049C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CC4E-F49B-48EB-9197-C962512444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8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C111-D2BB-4D25-BFB6-6F88D946049C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CC4E-F49B-48EB-9197-C962512444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11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C111-D2BB-4D25-BFB6-6F88D946049C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CC4E-F49B-48EB-9197-C962512444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48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C111-D2BB-4D25-BFB6-6F88D946049C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CC4E-F49B-48EB-9197-C962512444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3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0C111-D2BB-4D25-BFB6-6F88D946049C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0CC4E-F49B-48EB-9197-C962512444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46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pedia.org/wiki/Limiariza%C3%A7%C3%A3o_por_equil%C3%ADbrio_do_histogram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/>
          <p:cNvSpPr txBox="1">
            <a:spLocks noGrp="1"/>
          </p:cNvSpPr>
          <p:nvPr>
            <p:ph type="ctrTitle"/>
          </p:nvPr>
        </p:nvSpPr>
        <p:spPr>
          <a:xfrm>
            <a:off x="1677411" y="345230"/>
            <a:ext cx="9144000" cy="1749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sz="4400" b="1" dirty="0">
                <a:latin typeface="Times New Roman"/>
                <a:ea typeface="Times New Roman"/>
                <a:cs typeface="Times New Roman"/>
                <a:sym typeface="Times New Roman"/>
              </a:rPr>
              <a:t>PROCESSAMENTO DIGITAL DE IMAGENS</a:t>
            </a:r>
            <a:endParaRPr sz="4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Google Shape;85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4625128" y="2331213"/>
            <a:ext cx="3248566" cy="24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449" y="345230"/>
            <a:ext cx="1203962" cy="15605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186050" y="5004220"/>
            <a:ext cx="11864128" cy="153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Projeto de Ensino Material didático sobre processamento digital de imagens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Departamento de Ciências Exatas e Tecnológicas - DCET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Discente - Luciana Roncarati - Ciência da Computação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40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b="1" smtClean="0">
                <a:latin typeface="Times New Roman"/>
                <a:ea typeface="Times New Roman"/>
                <a:cs typeface="Times New Roman"/>
                <a:sym typeface="Times New Roman"/>
              </a:rPr>
              <a:t>SUMÁRIO</a:t>
            </a:r>
            <a:endParaRPr lang="pt-BR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94;p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pt-BR" dirty="0" smtClean="0">
                <a:latin typeface="Times New Roman"/>
                <a:ea typeface="Times New Roman"/>
                <a:cs typeface="Times New Roman"/>
                <a:sym typeface="Times New Roman"/>
              </a:rPr>
              <a:t>Definição</a:t>
            </a:r>
            <a:endParaRPr lang="pt-BR" dirty="0" smtClean="0"/>
          </a:p>
          <a:p>
            <a:pPr>
              <a:lnSpc>
                <a:spcPct val="200000"/>
              </a:lnSpc>
              <a:buClr>
                <a:schemeClr val="dk1"/>
              </a:buClr>
              <a:buSzPts val="2800"/>
            </a:pPr>
            <a:r>
              <a:rPr lang="pt-BR" dirty="0" smtClean="0">
                <a:latin typeface="Times New Roman"/>
                <a:ea typeface="Times New Roman"/>
                <a:cs typeface="Times New Roman"/>
                <a:sym typeface="Times New Roman"/>
              </a:rPr>
              <a:t>Algoritmo </a:t>
            </a: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Interface </a:t>
            </a:r>
            <a:r>
              <a:rPr lang="pt-BR" i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Processing</a:t>
            </a:r>
            <a:endParaRPr lang="pt-BR" i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200000"/>
              </a:lnSpc>
              <a:buSzPts val="2800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30854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DEFINIÇÃO</a:t>
            </a:r>
            <a:endParaRPr lang="pt-BR" b="1" dirty="0"/>
          </a:p>
        </p:txBody>
      </p:sp>
      <p:sp>
        <p:nvSpPr>
          <p:cNvPr id="4" name="Google Shape;100;p3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método de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Otsu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algoritmo de limiarização de imagem que busca maximizar a variação entre as classes binárias (claros e escuros) da imagem para determinar o melhor limiar. É baseado na teoria de otimização e é fácil de implementar. É amplamente utilizado em processamento de imagem, mas pode não ser apropriado para imagens com distribuições de intensidade de cor complexas.</a:t>
            </a:r>
          </a:p>
        </p:txBody>
      </p:sp>
    </p:spTree>
    <p:extLst>
      <p:ext uri="{BB962C8B-B14F-4D97-AF65-F5344CB8AC3E}">
        <p14:creationId xmlns:p14="http://schemas.microsoft.com/office/powerpoint/2010/main" val="161493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DE LIMIARIZAÇÃO - OTSU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663520"/>
            <a:ext cx="629161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872898" y="6339907"/>
            <a:ext cx="364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1 – interface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1900747"/>
            <a:ext cx="90424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6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DE LIMIARIZAÇÃO - OTSU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861804" y="6356544"/>
            <a:ext cx="364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2 – interface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25" y="2634018"/>
            <a:ext cx="10681775" cy="330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2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DE LIMIARIZAÇÃO - OTSU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861804" y="6356544"/>
            <a:ext cx="364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3 – interface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50" y="1690688"/>
            <a:ext cx="87757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7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505" y="2110728"/>
            <a:ext cx="3810000" cy="381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42" y="2110728"/>
            <a:ext cx="3810000" cy="3810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420505" y="5934376"/>
            <a:ext cx="273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4 – Imagem original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524641" y="5919627"/>
            <a:ext cx="462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5 – Imagem método limiarização - OTSU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EXEMPLO 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56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15EB-6CAC-4EBD-9C83-276BAEB268A8}" type="slidenum">
              <a:rPr lang="pt-BR" smtClean="0"/>
              <a:t>8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34164" y="2493666"/>
            <a:ext cx="100686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NUNES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S, Fátima - Introdução ao processamento de imagens médicas para auxílio ao diagnóstico - uma visão prática, capítulo 2.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GONZALEZ C, Rafael.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WOODS, Richard  - Processamento digital de imagens - 3. Ed. Pearson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rentice hall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São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paulo,2010.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pt-BR" sz="20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pt-BR" sz="20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pt.wikipedia.org/wiki/Limiariza%C3%A7%C3%A3o_por_equil%C3%ADbrio_do_histograma</a:t>
            </a:r>
            <a:r>
              <a:rPr lang="pt-B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305977" y="762379"/>
            <a:ext cx="93249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REFERÊNCIAS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3547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6643</TotalTime>
  <Words>211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do Office</vt:lpstr>
      <vt:lpstr>PROCESSAMENTO DIGITAL DE IMAGENS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PROCESSAMENTO DIGITAL DE IMAGENS</dc:title>
  <dc:creator>User</dc:creator>
  <cp:lastModifiedBy>User</cp:lastModifiedBy>
  <cp:revision>19</cp:revision>
  <dcterms:created xsi:type="dcterms:W3CDTF">2023-02-12T21:49:46Z</dcterms:created>
  <dcterms:modified xsi:type="dcterms:W3CDTF">2023-10-23T15:18:51Z</dcterms:modified>
</cp:coreProperties>
</file>