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7644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401864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2427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86246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38492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BA9E9BC-5DF1-48D8-8C1F-4ADF9A6E327B}"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46718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BA9E9BC-5DF1-48D8-8C1F-4ADF9A6E327B}" type="datetimeFigureOut">
              <a:rPr lang="pt-BR" smtClean="0"/>
              <a:t>14/02/2024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1386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BA9E9BC-5DF1-48D8-8C1F-4ADF9A6E327B}" type="datetimeFigureOut">
              <a:rPr lang="pt-BR" smtClean="0"/>
              <a:t>14/02/2024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39120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BA9E9BC-5DF1-48D8-8C1F-4ADF9A6E327B}" type="datetimeFigureOut">
              <a:rPr lang="pt-BR" smtClean="0"/>
              <a:t>14/02/2024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45924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BA9E9BC-5DF1-48D8-8C1F-4ADF9A6E327B}"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00575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BA9E9BC-5DF1-48D8-8C1F-4ADF9A6E327B}"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37659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9E9BC-5DF1-48D8-8C1F-4ADF9A6E327B}" type="datetimeFigureOut">
              <a:rPr lang="pt-BR" smtClean="0"/>
              <a:t>14/02/2024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8DF90-FED5-4B20-800C-D29E31783F58}" type="slidenum">
              <a:rPr lang="pt-BR" smtClean="0"/>
              <a:t>‹nº›</a:t>
            </a:fld>
            <a:endParaRPr lang="pt-BR"/>
          </a:p>
        </p:txBody>
      </p:sp>
    </p:spTree>
    <p:extLst>
      <p:ext uri="{BB962C8B-B14F-4D97-AF65-F5344CB8AC3E}">
        <p14:creationId xmlns:p14="http://schemas.microsoft.com/office/powerpoint/2010/main" val="414831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a:t>
            </a:r>
            <a:r>
              <a:rPr lang="pt-BR" sz="2800" dirty="0" smtClean="0">
                <a:latin typeface="Times New Roman" panose="02020603050405020304" pitchFamily="18" charset="0"/>
                <a:cs typeface="Times New Roman" panose="02020603050405020304" pitchFamily="18" charset="0"/>
              </a:rPr>
              <a:t>DEC </a:t>
            </a:r>
            <a:endParaRPr lang="pt-BR" sz="2800" dirty="0" smtClean="0">
              <a:latin typeface="Times New Roman" panose="02020603050405020304" pitchFamily="18" charset="0"/>
              <a:cs typeface="Times New Roman" panose="02020603050405020304" pitchFamily="18" charset="0"/>
            </a:endParaRP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4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10</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pic>
        <p:nvPicPr>
          <p:cNvPr id="6" name="Imagem 5"/>
          <p:cNvPicPr>
            <a:picLocks noChangeAspect="1"/>
          </p:cNvPicPr>
          <p:nvPr/>
        </p:nvPicPr>
        <p:blipFill>
          <a:blip r:embed="rId3"/>
          <a:stretch>
            <a:fillRect/>
          </a:stretch>
        </p:blipFill>
        <p:spPr>
          <a:xfrm>
            <a:off x="9044939" y="962408"/>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750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11</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622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12</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30" y="1172369"/>
            <a:ext cx="10058400" cy="5066270"/>
          </a:xfrm>
          <a:prstGeom prst="rect">
            <a:avLst/>
          </a:prstGeom>
        </p:spPr>
      </p:pic>
    </p:spTree>
    <p:extLst>
      <p:ext uri="{BB962C8B-B14F-4D97-AF65-F5344CB8AC3E}">
        <p14:creationId xmlns:p14="http://schemas.microsoft.com/office/powerpoint/2010/main" val="1107399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13</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11" name="Image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32" y="1110639"/>
            <a:ext cx="10058400" cy="5245709"/>
          </a:xfrm>
          <a:prstGeom prst="rect">
            <a:avLst/>
          </a:prstGeom>
        </p:spPr>
      </p:pic>
    </p:spTree>
    <p:extLst>
      <p:ext uri="{BB962C8B-B14F-4D97-AF65-F5344CB8AC3E}">
        <p14:creationId xmlns:p14="http://schemas.microsoft.com/office/powerpoint/2010/main" val="317608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0" y="792000"/>
            <a:ext cx="6815999" cy="5112000"/>
          </a:xfrm>
          <a:prstGeom prst="rect">
            <a:avLst/>
          </a:prstGeom>
        </p:spPr>
      </p:pic>
    </p:spTree>
    <p:extLst>
      <p:ext uri="{BB962C8B-B14F-4D97-AF65-F5344CB8AC3E}">
        <p14:creationId xmlns:p14="http://schemas.microsoft.com/office/powerpoint/2010/main" val="3109976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0" y="792000"/>
            <a:ext cx="6816000" cy="5112000"/>
          </a:xfrm>
          <a:prstGeom prst="rect">
            <a:avLst/>
          </a:prstGeom>
        </p:spPr>
      </p:pic>
    </p:spTree>
    <p:extLst>
      <p:ext uri="{BB962C8B-B14F-4D97-AF65-F5344CB8AC3E}">
        <p14:creationId xmlns:p14="http://schemas.microsoft.com/office/powerpoint/2010/main" val="2111599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16</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188893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a:t>
            </a:r>
            <a:r>
              <a:rPr lang="pt-BR" smtClean="0">
                <a:latin typeface="Times New Roman" panose="02020603050405020304" pitchFamily="18" charset="0"/>
                <a:cs typeface="Times New Roman" panose="02020603050405020304" pitchFamily="18" charset="0"/>
              </a:rPr>
              <a:t>Prewitt.</a:t>
            </a:r>
            <a:endParaRPr lang="pt-BR"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91896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68520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219550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245773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smtClean="0">
                <a:latin typeface="Times New Roman" panose="02020603050405020304" pitchFamily="18" charset="0"/>
                <a:cs typeface="Times New Roman" panose="02020603050405020304" pitchFamily="18" charset="0"/>
              </a:rPr>
              <a:t>(</a:t>
            </a:r>
            <a:r>
              <a:rPr lang="pt-BR" sz="2800" dirty="0" err="1" smtClean="0">
                <a:latin typeface="Times New Roman" panose="02020603050405020304" pitchFamily="18" charset="0"/>
                <a:cs typeface="Times New Roman" panose="02020603050405020304" pitchFamily="18" charset="0"/>
              </a:rPr>
              <a:t>Gx</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Gy</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17378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201422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1" y="2032717"/>
            <a:ext cx="10515600" cy="2159566"/>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Para realizar a detecção de bordas com o operador </a:t>
            </a:r>
            <a:r>
              <a:rPr lang="pt-BR" sz="2800" dirty="0" err="1" smtClean="0">
                <a:latin typeface="Times New Roman" panose="02020603050405020304" pitchFamily="18" charset="0"/>
                <a:cs typeface="Times New Roman" panose="02020603050405020304" pitchFamily="18" charset="0"/>
              </a:rPr>
              <a:t>Prewitt</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primeiro convolvemos a imagem original com os seguintes dois </a:t>
            </a:r>
            <a:r>
              <a:rPr lang="pt-BR" sz="2800" dirty="0" err="1">
                <a:latin typeface="Times New Roman" panose="02020603050405020304" pitchFamily="18" charset="0"/>
                <a:cs typeface="Times New Roman" panose="02020603050405020304" pitchFamily="18" charset="0"/>
              </a:rPr>
              <a:t>kernels</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	</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8</a:t>
            </a:fld>
            <a:endParaRPr lang="pt-BR"/>
          </a:p>
        </p:txBody>
      </p:sp>
      <p:pic>
        <p:nvPicPr>
          <p:cNvPr id="11" name="Imagem 10"/>
          <p:cNvPicPr>
            <a:picLocks noChangeAspect="1"/>
          </p:cNvPicPr>
          <p:nvPr/>
        </p:nvPicPr>
        <p:blipFill>
          <a:blip r:embed="rId2"/>
          <a:stretch>
            <a:fillRect/>
          </a:stretch>
        </p:blipFill>
        <p:spPr>
          <a:xfrm>
            <a:off x="1343226" y="3933181"/>
            <a:ext cx="8953308" cy="1651814"/>
          </a:xfrm>
          <a:prstGeom prst="rect">
            <a:avLst/>
          </a:prstGeom>
        </p:spPr>
      </p:pic>
    </p:spTree>
    <p:extLst>
      <p:ext uri="{BB962C8B-B14F-4D97-AF65-F5344CB8AC3E}">
        <p14:creationId xmlns:p14="http://schemas.microsoft.com/office/powerpoint/2010/main" val="271032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9</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pic>
        <p:nvPicPr>
          <p:cNvPr id="6" name="Imagem 5"/>
          <p:cNvPicPr>
            <a:picLocks noChangeAspect="1"/>
          </p:cNvPicPr>
          <p:nvPr/>
        </p:nvPicPr>
        <p:blipFill>
          <a:blip r:embed="rId3"/>
          <a:stretch>
            <a:fillRect/>
          </a:stretch>
        </p:blipFill>
        <p:spPr>
          <a:xfrm>
            <a:off x="8722182" y="1160023"/>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65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475</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Times New Roman</vt:lpstr>
      <vt:lpstr>Tema do Office</vt:lpstr>
      <vt:lpstr>PROCESSAMENTO DIGITAL DE IMAGENS</vt:lpstr>
      <vt:lpstr>SUMÁRIO</vt:lpstr>
      <vt:lpstr>DEFINIÇÃO</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12</cp:revision>
  <dcterms:created xsi:type="dcterms:W3CDTF">2024-02-14T18:19:10Z</dcterms:created>
  <dcterms:modified xsi:type="dcterms:W3CDTF">2024-02-14T23:14:16Z</dcterms:modified>
</cp:coreProperties>
</file>