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68" r:id="rId14"/>
    <p:sldId id="269" r:id="rId15"/>
    <p:sldId id="270" r:id="rId16"/>
    <p:sldId id="272" r:id="rId17"/>
    <p:sldId id="271"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280147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60808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42209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2892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3CE9D5EE-CA99-4ACB-8187-4F9F8854DD8D}"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68784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CE9D5EE-CA99-4ACB-8187-4F9F8854DD8D}"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95869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CE9D5EE-CA99-4ACB-8187-4F9F8854DD8D}"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38040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CE9D5EE-CA99-4ACB-8187-4F9F8854DD8D}"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87429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CE9D5EE-CA99-4ACB-8187-4F9F8854DD8D}"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24718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CE9D5EE-CA99-4ACB-8187-4F9F8854DD8D}"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36383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CE9D5EE-CA99-4ACB-8187-4F9F8854DD8D}"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86396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9D5EE-CA99-4ACB-8187-4F9F8854DD8D}" type="datetimeFigureOut">
              <a:rPr lang="pt-BR" smtClean="0"/>
              <a:t>26/03/2024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0D4B7-F521-413F-9309-1C52748F79A4}" type="slidenum">
              <a:rPr lang="pt-BR" smtClean="0"/>
              <a:t>‹nº›</a:t>
            </a:fld>
            <a:endParaRPr lang="pt-BR"/>
          </a:p>
        </p:txBody>
      </p:sp>
    </p:spTree>
    <p:extLst>
      <p:ext uri="{BB962C8B-B14F-4D97-AF65-F5344CB8AC3E}">
        <p14:creationId xmlns:p14="http://schemas.microsoft.com/office/powerpoint/2010/main" val="409921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52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10</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pic>
        <p:nvPicPr>
          <p:cNvPr id="6" name="Imagem 5"/>
          <p:cNvPicPr>
            <a:picLocks noChangeAspect="1"/>
          </p:cNvPicPr>
          <p:nvPr/>
        </p:nvPicPr>
        <p:blipFill>
          <a:blip r:embed="rId3"/>
          <a:stretch>
            <a:fillRect/>
          </a:stretch>
        </p:blipFill>
        <p:spPr>
          <a:xfrm>
            <a:off x="8722182" y="1160023"/>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860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11</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pic>
        <p:nvPicPr>
          <p:cNvPr id="6" name="Imagem 5"/>
          <p:cNvPicPr>
            <a:picLocks noChangeAspect="1"/>
          </p:cNvPicPr>
          <p:nvPr/>
        </p:nvPicPr>
        <p:blipFill>
          <a:blip r:embed="rId3"/>
          <a:stretch>
            <a:fillRect/>
          </a:stretch>
        </p:blipFill>
        <p:spPr>
          <a:xfrm>
            <a:off x="9044939" y="962408"/>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5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12</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25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13</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1035050"/>
            <a:ext cx="9410700" cy="5321300"/>
          </a:xfrm>
          <a:prstGeom prst="rect">
            <a:avLst/>
          </a:prstGeom>
        </p:spPr>
      </p:pic>
    </p:spTree>
    <p:extLst>
      <p:ext uri="{BB962C8B-B14F-4D97-AF65-F5344CB8AC3E}">
        <p14:creationId xmlns:p14="http://schemas.microsoft.com/office/powerpoint/2010/main" val="202426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82" y="1339914"/>
            <a:ext cx="9410700" cy="4914900"/>
          </a:xfrm>
          <a:prstGeom prst="rect">
            <a:avLst/>
          </a:prstGeom>
        </p:spPr>
      </p:pic>
    </p:spTree>
    <p:extLst>
      <p:ext uri="{BB962C8B-B14F-4D97-AF65-F5344CB8AC3E}">
        <p14:creationId xmlns:p14="http://schemas.microsoft.com/office/powerpoint/2010/main" val="3660796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234" y="761457"/>
            <a:ext cx="7002818" cy="5252114"/>
          </a:xfrm>
          <a:prstGeom prst="rect">
            <a:avLst/>
          </a:prstGeom>
        </p:spPr>
      </p:pic>
    </p:spTree>
    <p:extLst>
      <p:ext uri="{BB962C8B-B14F-4D97-AF65-F5344CB8AC3E}">
        <p14:creationId xmlns:p14="http://schemas.microsoft.com/office/powerpoint/2010/main" val="72955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276" y="761457"/>
            <a:ext cx="7039776" cy="5279832"/>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6</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saída</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106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17</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3214284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Robert Cross.</a:t>
            </a: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4043356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2670902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180590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Autofit/>
          </a:bodyPr>
          <a:lstStyle/>
          <a:p>
            <a:pPr marL="0" indent="0" algn="just">
              <a:lnSpc>
                <a:spcPct val="160000"/>
              </a:lnSpc>
              <a:buNone/>
            </a:pPr>
            <a:r>
              <a:rPr lang="pt-BR" dirty="0">
                <a:latin typeface="Times New Roman" panose="02020603050405020304" pitchFamily="18" charset="0"/>
                <a:cs typeface="Times New Roman" panose="02020603050405020304" pitchFamily="18" charset="0"/>
              </a:rPr>
              <a:t>O operador </a:t>
            </a:r>
            <a:r>
              <a:rPr lang="pt-BR" b="1" dirty="0">
                <a:latin typeface="Times New Roman" panose="02020603050405020304" pitchFamily="18" charset="0"/>
                <a:cs typeface="Times New Roman" panose="02020603050405020304" pitchFamily="18" charset="0"/>
              </a:rPr>
              <a:t>Roberts Cross </a:t>
            </a:r>
            <a:r>
              <a:rPr lang="pt-BR" dirty="0">
                <a:latin typeface="Times New Roman" panose="02020603050405020304" pitchFamily="18" charset="0"/>
                <a:cs typeface="Times New Roman" panose="02020603050405020304" pitchFamily="18" charset="0"/>
              </a:rPr>
              <a:t>é usado em processamento de imagem e visão computacional para detecção de bordas. Foi um dos primeiros detectores de borda propostos por Lawrence Roberts em 1963. Como um operador diferencial, a ideia por trás do operador Roberts Cross é aproximar o gradiente de uma imagem através de diferenciação discreta, o que é alcançado calculando a soma dos quadrados das diferenças entre pixels diagonalmente adjacentes.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204703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31387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err="1" smtClean="0">
                <a:latin typeface="Times New Roman" panose="02020603050405020304" pitchFamily="18" charset="0"/>
                <a:cs typeface="Times New Roman" panose="02020603050405020304" pitchFamily="18" charset="0"/>
              </a:rPr>
              <a:t>sqrt</a:t>
            </a:r>
            <a:r>
              <a:rPr lang="pt-BR" sz="2800" dirty="0" smtClean="0">
                <a:latin typeface="Times New Roman" panose="02020603050405020304" pitchFamily="18" charset="0"/>
                <a:cs typeface="Times New Roman" panose="02020603050405020304" pitchFamily="18" charset="0"/>
              </a:rPr>
              <a:t>(Gx</a:t>
            </a:r>
            <a:r>
              <a:rPr lang="pt-BR" sz="2800" baseline="30000" dirty="0" smtClean="0">
                <a:latin typeface="Times New Roman" panose="02020603050405020304" pitchFamily="18" charset="0"/>
                <a:cs typeface="Times New Roman" panose="02020603050405020304" pitchFamily="18" charset="0"/>
              </a:rPr>
              <a:t>2</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Gy</a:t>
            </a:r>
            <a:r>
              <a:rPr lang="pt-BR" sz="2800" baseline="30000" dirty="0" smtClean="0">
                <a:latin typeface="Times New Roman" panose="02020603050405020304" pitchFamily="18" charset="0"/>
                <a:cs typeface="Times New Roman" panose="02020603050405020304" pitchFamily="18" charset="0"/>
              </a:rPr>
              <a:t>2</a:t>
            </a:r>
            <a:r>
              <a:rPr lang="pt-BR" sz="2800" dirty="0" smtClean="0">
                <a:latin typeface="Times New Roman" panose="02020603050405020304" pitchFamily="18" charset="0"/>
                <a:cs typeface="Times New Roman" panose="02020603050405020304" pitchFamily="18" charset="0"/>
              </a:rPr>
              <a:t>)</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7</a:t>
            </a:fld>
            <a:endParaRPr lang="pt-BR"/>
          </a:p>
        </p:txBody>
      </p:sp>
    </p:spTree>
    <p:extLst>
      <p:ext uri="{BB962C8B-B14F-4D97-AF65-F5344CB8AC3E}">
        <p14:creationId xmlns:p14="http://schemas.microsoft.com/office/powerpoint/2010/main" val="243855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20747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1" y="2032717"/>
            <a:ext cx="10515600" cy="2159566"/>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Para realizar a detecção de bordas com o operador Roberts, primeiro convolvemos a imagem original com os seguintes dois </a:t>
            </a:r>
            <a:r>
              <a:rPr lang="pt-BR" sz="2800" dirty="0" err="1">
                <a:latin typeface="Times New Roman" panose="02020603050405020304" pitchFamily="18" charset="0"/>
                <a:cs typeface="Times New Roman" panose="02020603050405020304" pitchFamily="18" charset="0"/>
              </a:rPr>
              <a:t>kernels</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	</a:t>
            </a:r>
            <a:r>
              <a:rPr lang="pt-BR" sz="2800" dirty="0" err="1" smtClean="0">
                <a:latin typeface="Times New Roman" panose="02020603050405020304" pitchFamily="18" charset="0"/>
                <a:cs typeface="Times New Roman" panose="02020603050405020304" pitchFamily="18" charset="0"/>
              </a:rPr>
              <a:t>Kx</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3" name="Imagem 2"/>
          <p:cNvPicPr>
            <a:picLocks noChangeAspect="1"/>
          </p:cNvPicPr>
          <p:nvPr/>
        </p:nvPicPr>
        <p:blipFill>
          <a:blip r:embed="rId2"/>
          <a:stretch>
            <a:fillRect/>
          </a:stretch>
        </p:blipFill>
        <p:spPr>
          <a:xfrm>
            <a:off x="2307734" y="4192283"/>
            <a:ext cx="1980952" cy="1428571"/>
          </a:xfrm>
          <a:prstGeom prst="rect">
            <a:avLst/>
          </a:prstGeom>
        </p:spPr>
      </p:pic>
      <p:sp>
        <p:nvSpPr>
          <p:cNvPr id="6" name="Retângulo 5"/>
          <p:cNvSpPr/>
          <p:nvPr/>
        </p:nvSpPr>
        <p:spPr>
          <a:xfrm>
            <a:off x="6795375" y="3531076"/>
            <a:ext cx="688009" cy="661207"/>
          </a:xfrm>
          <a:prstGeom prst="rect">
            <a:avLst/>
          </a:prstGeom>
        </p:spPr>
        <p:txBody>
          <a:bodyPr wrap="none">
            <a:spAutoFit/>
          </a:bodyPr>
          <a:lstStyle/>
          <a:p>
            <a:pPr algn="just">
              <a:lnSpc>
                <a:spcPct val="150000"/>
              </a:lnSpc>
              <a:spcBef>
                <a:spcPts val="1000"/>
              </a:spcBef>
            </a:pPr>
            <a:r>
              <a:rPr lang="pt-BR" sz="2800"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3"/>
          <a:stretch>
            <a:fillRect/>
          </a:stretch>
        </p:blipFill>
        <p:spPr>
          <a:xfrm>
            <a:off x="7483384" y="4192283"/>
            <a:ext cx="1980952" cy="1428571"/>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9</a:t>
            </a:fld>
            <a:endParaRPr lang="pt-BR"/>
          </a:p>
        </p:txBody>
      </p:sp>
    </p:spTree>
    <p:extLst>
      <p:ext uri="{BB962C8B-B14F-4D97-AF65-F5344CB8AC3E}">
        <p14:creationId xmlns:p14="http://schemas.microsoft.com/office/powerpoint/2010/main" val="575370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552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Times New Roman</vt:lpstr>
      <vt:lpstr>Tema do Office</vt:lpstr>
      <vt:lpstr>PROCESSAMENTO DIGITAL DE IMAGENS</vt:lpstr>
      <vt:lpstr>SUMÁRIO</vt:lpstr>
      <vt:lpstr>DEFINIÇÃO</vt:lpstr>
      <vt:lpstr>DEFINIÇÃO</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lpstr>DEFINIÇÃO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6</cp:revision>
  <dcterms:created xsi:type="dcterms:W3CDTF">2024-01-08T22:44:57Z</dcterms:created>
  <dcterms:modified xsi:type="dcterms:W3CDTF">2024-03-26T17:42:53Z</dcterms:modified>
</cp:coreProperties>
</file>