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D7955-3F49-4DE5-8954-EAB9AA7F64C3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EC2D61-01A9-407E-A99B-032FB9DB8021}">
      <dgm:prSet/>
      <dgm:spPr/>
      <dgm:t>
        <a:bodyPr/>
        <a:lstStyle/>
        <a:p>
          <a:r>
            <a:rPr lang="en-US"/>
            <a:t>What </a:t>
          </a:r>
        </a:p>
      </dgm:t>
    </dgm:pt>
    <dgm:pt modelId="{DEECC507-1647-4644-9670-A13A88D4F302}" type="parTrans" cxnId="{9CAAAE87-7FBF-49B7-BF0F-D2D29A55C0DF}">
      <dgm:prSet/>
      <dgm:spPr/>
      <dgm:t>
        <a:bodyPr/>
        <a:lstStyle/>
        <a:p>
          <a:endParaRPr lang="en-US"/>
        </a:p>
      </dgm:t>
    </dgm:pt>
    <dgm:pt modelId="{1F983A49-14C5-43A9-9FF6-BC410B534858}" type="sibTrans" cxnId="{9CAAAE87-7FBF-49B7-BF0F-D2D29A55C0DF}">
      <dgm:prSet/>
      <dgm:spPr/>
      <dgm:t>
        <a:bodyPr/>
        <a:lstStyle/>
        <a:p>
          <a:endParaRPr lang="en-US"/>
        </a:p>
      </dgm:t>
    </dgm:pt>
    <dgm:pt modelId="{3EF1EF73-39F2-448A-9269-29D2A1695F1A}">
      <dgm:prSet/>
      <dgm:spPr/>
      <dgm:t>
        <a:bodyPr/>
        <a:lstStyle/>
        <a:p>
          <a:r>
            <a:rPr lang="en-US"/>
            <a:t>Was</a:t>
          </a:r>
        </a:p>
      </dgm:t>
    </dgm:pt>
    <dgm:pt modelId="{D073058D-F8F9-46D3-B59E-604F26A651A8}" type="parTrans" cxnId="{13F02139-B278-4D2A-88F0-1004CFA2771A}">
      <dgm:prSet/>
      <dgm:spPr/>
      <dgm:t>
        <a:bodyPr/>
        <a:lstStyle/>
        <a:p>
          <a:endParaRPr lang="en-US"/>
        </a:p>
      </dgm:t>
    </dgm:pt>
    <dgm:pt modelId="{622B2256-49A6-42D5-B5DA-B706CB8131C5}" type="sibTrans" cxnId="{13F02139-B278-4D2A-88F0-1004CFA2771A}">
      <dgm:prSet/>
      <dgm:spPr/>
      <dgm:t>
        <a:bodyPr/>
        <a:lstStyle/>
        <a:p>
          <a:endParaRPr lang="en-US"/>
        </a:p>
      </dgm:t>
    </dgm:pt>
    <dgm:pt modelId="{25139D73-69CA-49E8-A57E-F0F9D892F13C}">
      <dgm:prSet/>
      <dgm:spPr/>
      <dgm:t>
        <a:bodyPr/>
        <a:lstStyle/>
        <a:p>
          <a:r>
            <a:rPr lang="en-US"/>
            <a:t>Our</a:t>
          </a:r>
        </a:p>
      </dgm:t>
    </dgm:pt>
    <dgm:pt modelId="{8891F270-70CD-4472-97E8-B28DFA88D740}" type="parTrans" cxnId="{B288189B-22D0-4C5B-9CFF-7B4CDFBFAA74}">
      <dgm:prSet/>
      <dgm:spPr/>
      <dgm:t>
        <a:bodyPr/>
        <a:lstStyle/>
        <a:p>
          <a:endParaRPr lang="en-US"/>
        </a:p>
      </dgm:t>
    </dgm:pt>
    <dgm:pt modelId="{DF2A271B-DEFC-426A-887E-682D68413A9A}" type="sibTrans" cxnId="{B288189B-22D0-4C5B-9CFF-7B4CDFBFAA74}">
      <dgm:prSet/>
      <dgm:spPr/>
      <dgm:t>
        <a:bodyPr/>
        <a:lstStyle/>
        <a:p>
          <a:endParaRPr lang="en-US"/>
        </a:p>
      </dgm:t>
    </dgm:pt>
    <dgm:pt modelId="{E8D2C5A2-5F5A-4983-826F-8BC388105A06}">
      <dgm:prSet/>
      <dgm:spPr/>
      <dgm:t>
        <a:bodyPr/>
        <a:lstStyle/>
        <a:p>
          <a:r>
            <a:rPr lang="en-US"/>
            <a:t>Process</a:t>
          </a:r>
        </a:p>
      </dgm:t>
    </dgm:pt>
    <dgm:pt modelId="{B3BEFB10-9123-4337-8AD1-37C16207A60B}" type="parTrans" cxnId="{A83FB182-1A66-42ED-A1A0-6D55738BCFDC}">
      <dgm:prSet/>
      <dgm:spPr/>
      <dgm:t>
        <a:bodyPr/>
        <a:lstStyle/>
        <a:p>
          <a:endParaRPr lang="en-US"/>
        </a:p>
      </dgm:t>
    </dgm:pt>
    <dgm:pt modelId="{B060BF06-6EE8-46F8-A0A8-588339EC7F7B}" type="sibTrans" cxnId="{A83FB182-1A66-42ED-A1A0-6D55738BCFDC}">
      <dgm:prSet/>
      <dgm:spPr/>
      <dgm:t>
        <a:bodyPr/>
        <a:lstStyle/>
        <a:p>
          <a:endParaRPr lang="en-US"/>
        </a:p>
      </dgm:t>
    </dgm:pt>
    <dgm:pt modelId="{C98F3B57-908B-44BC-B27F-1ACD457F9485}" type="pres">
      <dgm:prSet presAssocID="{407D7955-3F49-4DE5-8954-EAB9AA7F64C3}" presName="CompostProcess" presStyleCnt="0">
        <dgm:presLayoutVars>
          <dgm:dir/>
          <dgm:resizeHandles val="exact"/>
        </dgm:presLayoutVars>
      </dgm:prSet>
      <dgm:spPr/>
    </dgm:pt>
    <dgm:pt modelId="{C6E5C521-99C1-48D2-8937-276CB008FAE9}" type="pres">
      <dgm:prSet presAssocID="{407D7955-3F49-4DE5-8954-EAB9AA7F64C3}" presName="arrow" presStyleLbl="bgShp" presStyleIdx="0" presStyleCnt="1"/>
      <dgm:spPr/>
    </dgm:pt>
    <dgm:pt modelId="{64D9A788-6DCD-4C17-9E02-34E7E63038C3}" type="pres">
      <dgm:prSet presAssocID="{407D7955-3F49-4DE5-8954-EAB9AA7F64C3}" presName="linearProcess" presStyleCnt="0"/>
      <dgm:spPr/>
    </dgm:pt>
    <dgm:pt modelId="{912EF47F-E117-4080-97B0-BCDDB5BFF636}" type="pres">
      <dgm:prSet presAssocID="{FDEC2D61-01A9-407E-A99B-032FB9DB8021}" presName="textNode" presStyleLbl="node1" presStyleIdx="0" presStyleCnt="4">
        <dgm:presLayoutVars>
          <dgm:bulletEnabled val="1"/>
        </dgm:presLayoutVars>
      </dgm:prSet>
      <dgm:spPr/>
    </dgm:pt>
    <dgm:pt modelId="{A5E93EDA-4824-4649-AD99-099416A821E9}" type="pres">
      <dgm:prSet presAssocID="{1F983A49-14C5-43A9-9FF6-BC410B534858}" presName="sibTrans" presStyleCnt="0"/>
      <dgm:spPr/>
    </dgm:pt>
    <dgm:pt modelId="{2B65754D-1063-4DBC-BCD4-3E3496328F31}" type="pres">
      <dgm:prSet presAssocID="{3EF1EF73-39F2-448A-9269-29D2A1695F1A}" presName="textNode" presStyleLbl="node1" presStyleIdx="1" presStyleCnt="4">
        <dgm:presLayoutVars>
          <dgm:bulletEnabled val="1"/>
        </dgm:presLayoutVars>
      </dgm:prSet>
      <dgm:spPr/>
    </dgm:pt>
    <dgm:pt modelId="{D817BD9B-40E9-4A26-9E16-09A266A9BBC9}" type="pres">
      <dgm:prSet presAssocID="{622B2256-49A6-42D5-B5DA-B706CB8131C5}" presName="sibTrans" presStyleCnt="0"/>
      <dgm:spPr/>
    </dgm:pt>
    <dgm:pt modelId="{8BAAFD25-36FE-42E7-8FEE-D71DFE58094E}" type="pres">
      <dgm:prSet presAssocID="{25139D73-69CA-49E8-A57E-F0F9D892F13C}" presName="textNode" presStyleLbl="node1" presStyleIdx="2" presStyleCnt="4">
        <dgm:presLayoutVars>
          <dgm:bulletEnabled val="1"/>
        </dgm:presLayoutVars>
      </dgm:prSet>
      <dgm:spPr/>
    </dgm:pt>
    <dgm:pt modelId="{8D0709A2-E631-41AB-8E75-B5EA4BC40D0A}" type="pres">
      <dgm:prSet presAssocID="{DF2A271B-DEFC-426A-887E-682D68413A9A}" presName="sibTrans" presStyleCnt="0"/>
      <dgm:spPr/>
    </dgm:pt>
    <dgm:pt modelId="{8C7E61E7-D7BA-4A1A-9B28-681D23CDCFEB}" type="pres">
      <dgm:prSet presAssocID="{E8D2C5A2-5F5A-4983-826F-8BC388105A0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5584D14-4E9A-40F8-A46A-F2D4DD2C3EA8}" type="presOf" srcId="{407D7955-3F49-4DE5-8954-EAB9AA7F64C3}" destId="{C98F3B57-908B-44BC-B27F-1ACD457F9485}" srcOrd="0" destOrd="0" presId="urn:microsoft.com/office/officeart/2005/8/layout/hProcess9"/>
    <dgm:cxn modelId="{658E7E31-8F10-4794-B220-2EDAC23B134B}" type="presOf" srcId="{25139D73-69CA-49E8-A57E-F0F9D892F13C}" destId="{8BAAFD25-36FE-42E7-8FEE-D71DFE58094E}" srcOrd="0" destOrd="0" presId="urn:microsoft.com/office/officeart/2005/8/layout/hProcess9"/>
    <dgm:cxn modelId="{13F02139-B278-4D2A-88F0-1004CFA2771A}" srcId="{407D7955-3F49-4DE5-8954-EAB9AA7F64C3}" destId="{3EF1EF73-39F2-448A-9269-29D2A1695F1A}" srcOrd="1" destOrd="0" parTransId="{D073058D-F8F9-46D3-B59E-604F26A651A8}" sibTransId="{622B2256-49A6-42D5-B5DA-B706CB8131C5}"/>
    <dgm:cxn modelId="{C46AAA52-0305-42F7-854F-457EAFF30EE1}" type="presOf" srcId="{FDEC2D61-01A9-407E-A99B-032FB9DB8021}" destId="{912EF47F-E117-4080-97B0-BCDDB5BFF636}" srcOrd="0" destOrd="0" presId="urn:microsoft.com/office/officeart/2005/8/layout/hProcess9"/>
    <dgm:cxn modelId="{A83FB182-1A66-42ED-A1A0-6D55738BCFDC}" srcId="{407D7955-3F49-4DE5-8954-EAB9AA7F64C3}" destId="{E8D2C5A2-5F5A-4983-826F-8BC388105A06}" srcOrd="3" destOrd="0" parTransId="{B3BEFB10-9123-4337-8AD1-37C16207A60B}" sibTransId="{B060BF06-6EE8-46F8-A0A8-588339EC7F7B}"/>
    <dgm:cxn modelId="{9CAAAE87-7FBF-49B7-BF0F-D2D29A55C0DF}" srcId="{407D7955-3F49-4DE5-8954-EAB9AA7F64C3}" destId="{FDEC2D61-01A9-407E-A99B-032FB9DB8021}" srcOrd="0" destOrd="0" parTransId="{DEECC507-1647-4644-9670-A13A88D4F302}" sibTransId="{1F983A49-14C5-43A9-9FF6-BC410B534858}"/>
    <dgm:cxn modelId="{28BD828D-280C-4AE3-B6F6-E77A2A428B32}" type="presOf" srcId="{3EF1EF73-39F2-448A-9269-29D2A1695F1A}" destId="{2B65754D-1063-4DBC-BCD4-3E3496328F31}" srcOrd="0" destOrd="0" presId="urn:microsoft.com/office/officeart/2005/8/layout/hProcess9"/>
    <dgm:cxn modelId="{B288189B-22D0-4C5B-9CFF-7B4CDFBFAA74}" srcId="{407D7955-3F49-4DE5-8954-EAB9AA7F64C3}" destId="{25139D73-69CA-49E8-A57E-F0F9D892F13C}" srcOrd="2" destOrd="0" parTransId="{8891F270-70CD-4472-97E8-B28DFA88D740}" sibTransId="{DF2A271B-DEFC-426A-887E-682D68413A9A}"/>
    <dgm:cxn modelId="{5060D1F1-625B-49FA-8FE8-849D3313C8C5}" type="presOf" srcId="{E8D2C5A2-5F5A-4983-826F-8BC388105A06}" destId="{8C7E61E7-D7BA-4A1A-9B28-681D23CDCFEB}" srcOrd="0" destOrd="0" presId="urn:microsoft.com/office/officeart/2005/8/layout/hProcess9"/>
    <dgm:cxn modelId="{5A64B965-2F4E-498B-8BAB-2864EF1ACE79}" type="presParOf" srcId="{C98F3B57-908B-44BC-B27F-1ACD457F9485}" destId="{C6E5C521-99C1-48D2-8937-276CB008FAE9}" srcOrd="0" destOrd="0" presId="urn:microsoft.com/office/officeart/2005/8/layout/hProcess9"/>
    <dgm:cxn modelId="{B8DDBA75-3224-41B0-83F6-A3D4180FF0AD}" type="presParOf" srcId="{C98F3B57-908B-44BC-B27F-1ACD457F9485}" destId="{64D9A788-6DCD-4C17-9E02-34E7E63038C3}" srcOrd="1" destOrd="0" presId="urn:microsoft.com/office/officeart/2005/8/layout/hProcess9"/>
    <dgm:cxn modelId="{F88425F7-4066-4390-873A-7F68AD72A483}" type="presParOf" srcId="{64D9A788-6DCD-4C17-9E02-34E7E63038C3}" destId="{912EF47F-E117-4080-97B0-BCDDB5BFF636}" srcOrd="0" destOrd="0" presId="urn:microsoft.com/office/officeart/2005/8/layout/hProcess9"/>
    <dgm:cxn modelId="{A85EF507-7268-470B-B8E9-3C7256D99722}" type="presParOf" srcId="{64D9A788-6DCD-4C17-9E02-34E7E63038C3}" destId="{A5E93EDA-4824-4649-AD99-099416A821E9}" srcOrd="1" destOrd="0" presId="urn:microsoft.com/office/officeart/2005/8/layout/hProcess9"/>
    <dgm:cxn modelId="{22A9AD48-016E-4947-9DAC-E1E296A26628}" type="presParOf" srcId="{64D9A788-6DCD-4C17-9E02-34E7E63038C3}" destId="{2B65754D-1063-4DBC-BCD4-3E3496328F31}" srcOrd="2" destOrd="0" presId="urn:microsoft.com/office/officeart/2005/8/layout/hProcess9"/>
    <dgm:cxn modelId="{C3C7AB73-9034-4CCF-B9F0-58228EC9CC0B}" type="presParOf" srcId="{64D9A788-6DCD-4C17-9E02-34E7E63038C3}" destId="{D817BD9B-40E9-4A26-9E16-09A266A9BBC9}" srcOrd="3" destOrd="0" presId="urn:microsoft.com/office/officeart/2005/8/layout/hProcess9"/>
    <dgm:cxn modelId="{10BB4AE4-8B26-46D0-8118-96075037F6A0}" type="presParOf" srcId="{64D9A788-6DCD-4C17-9E02-34E7E63038C3}" destId="{8BAAFD25-36FE-42E7-8FEE-D71DFE58094E}" srcOrd="4" destOrd="0" presId="urn:microsoft.com/office/officeart/2005/8/layout/hProcess9"/>
    <dgm:cxn modelId="{4D716617-D179-4D81-AB9F-3C22E311FEC4}" type="presParOf" srcId="{64D9A788-6DCD-4C17-9E02-34E7E63038C3}" destId="{8D0709A2-E631-41AB-8E75-B5EA4BC40D0A}" srcOrd="5" destOrd="0" presId="urn:microsoft.com/office/officeart/2005/8/layout/hProcess9"/>
    <dgm:cxn modelId="{4C57DEC5-5B75-425D-B9D8-8A17AC495826}" type="presParOf" srcId="{64D9A788-6DCD-4C17-9E02-34E7E63038C3}" destId="{8C7E61E7-D7BA-4A1A-9B28-681D23CDCFE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5C521-99C1-48D2-8937-276CB008FAE9}">
      <dsp:nvSpPr>
        <dsp:cNvPr id="0" name=""/>
        <dsp:cNvSpPr/>
      </dsp:nvSpPr>
      <dsp:spPr>
        <a:xfrm>
          <a:off x="750174" y="0"/>
          <a:ext cx="8501981" cy="227007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EF47F-E117-4080-97B0-BCDDB5BFF636}">
      <dsp:nvSpPr>
        <dsp:cNvPr id="0" name=""/>
        <dsp:cNvSpPr/>
      </dsp:nvSpPr>
      <dsp:spPr>
        <a:xfrm>
          <a:off x="3418" y="681022"/>
          <a:ext cx="2221220" cy="908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</a:t>
          </a:r>
        </a:p>
      </dsp:txBody>
      <dsp:txXfrm>
        <a:off x="47744" y="725348"/>
        <a:ext cx="2132568" cy="819378"/>
      </dsp:txXfrm>
    </dsp:sp>
    <dsp:sp modelId="{2B65754D-1063-4DBC-BCD4-3E3496328F31}">
      <dsp:nvSpPr>
        <dsp:cNvPr id="0" name=""/>
        <dsp:cNvSpPr/>
      </dsp:nvSpPr>
      <dsp:spPr>
        <a:xfrm>
          <a:off x="2594842" y="681022"/>
          <a:ext cx="2221220" cy="908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Was</a:t>
          </a:r>
        </a:p>
      </dsp:txBody>
      <dsp:txXfrm>
        <a:off x="2639168" y="725348"/>
        <a:ext cx="2132568" cy="819378"/>
      </dsp:txXfrm>
    </dsp:sp>
    <dsp:sp modelId="{8BAAFD25-36FE-42E7-8FEE-D71DFE58094E}">
      <dsp:nvSpPr>
        <dsp:cNvPr id="0" name=""/>
        <dsp:cNvSpPr/>
      </dsp:nvSpPr>
      <dsp:spPr>
        <a:xfrm>
          <a:off x="5186267" y="681022"/>
          <a:ext cx="2221220" cy="908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Our</a:t>
          </a:r>
        </a:p>
      </dsp:txBody>
      <dsp:txXfrm>
        <a:off x="5230593" y="725348"/>
        <a:ext cx="2132568" cy="819378"/>
      </dsp:txXfrm>
    </dsp:sp>
    <dsp:sp modelId="{8C7E61E7-D7BA-4A1A-9B28-681D23CDCFEB}">
      <dsp:nvSpPr>
        <dsp:cNvPr id="0" name=""/>
        <dsp:cNvSpPr/>
      </dsp:nvSpPr>
      <dsp:spPr>
        <a:xfrm>
          <a:off x="7777691" y="681022"/>
          <a:ext cx="2221220" cy="908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Process</a:t>
          </a:r>
        </a:p>
      </dsp:txBody>
      <dsp:txXfrm>
        <a:off x="7822017" y="725348"/>
        <a:ext cx="2132568" cy="81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CCFD03-4D24-4AAF-95D5-FB1FCA5B82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0DB24A-785F-48C2-ACDD-A187171FB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99217-52D3-4495-8923-6AAC8E8AD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&amp;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C340-968D-400C-8E76-02B147E02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5: LAURA RICE, Gianni, Adam, AMR, Matthew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2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9217-52D3-4495-8923-6AAC8E8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to Ponder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D9BBD-39F9-416A-8EC1-01F9185B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B80-39A5-4BE3-AE14-DC25BDDF3E1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3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 in the 21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Century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0D2977-BA26-42D4-B9D1-D58FB453AE72}"/>
              </a:ext>
            </a:extLst>
          </p:cNvPr>
          <p:cNvCxnSpPr>
            <a:cxnSpLocks/>
          </p:cNvCxnSpPr>
          <p:nvPr/>
        </p:nvCxnSpPr>
        <p:spPr>
          <a:xfrm>
            <a:off x="979800" y="988906"/>
            <a:ext cx="1034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DAF69-FA0A-44EC-86D7-A8B9E05A5D0C}"/>
              </a:ext>
            </a:extLst>
          </p:cNvPr>
          <p:cNvSpPr txBox="1"/>
          <p:nvPr/>
        </p:nvSpPr>
        <p:spPr>
          <a:xfrm>
            <a:off x="979800" y="1259633"/>
            <a:ext cx="103453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our data source?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can we infer from various aspects of music?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intrinsic trends tend to make music more or less: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Danceable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Energetic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impact does external factors have?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3234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B80-39A5-4BE3-AE14-DC25BDDF3E1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3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&amp;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0D2977-BA26-42D4-B9D1-D58FB453AE72}"/>
              </a:ext>
            </a:extLst>
          </p:cNvPr>
          <p:cNvCxnSpPr>
            <a:cxnSpLocks/>
          </p:cNvCxnSpPr>
          <p:nvPr/>
        </p:nvCxnSpPr>
        <p:spPr>
          <a:xfrm>
            <a:off x="979800" y="988906"/>
            <a:ext cx="1034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21BEE2-8856-4946-AAF7-AB58D56D5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002992"/>
              </p:ext>
            </p:extLst>
          </p:nvPr>
        </p:nvGraphicFramePr>
        <p:xfrm>
          <a:off x="979800" y="1983141"/>
          <a:ext cx="10002331" cy="227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7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B80-39A5-4BE3-AE14-DC25BDDF3E1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3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0D2977-BA26-42D4-B9D1-D58FB453AE72}"/>
              </a:ext>
            </a:extLst>
          </p:cNvPr>
          <p:cNvCxnSpPr>
            <a:cxnSpLocks/>
          </p:cNvCxnSpPr>
          <p:nvPr/>
        </p:nvCxnSpPr>
        <p:spPr>
          <a:xfrm>
            <a:off x="979800" y="988906"/>
            <a:ext cx="1034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03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Tahoma</vt:lpstr>
      <vt:lpstr>Wingdings</vt:lpstr>
      <vt:lpstr>Retrospect</vt:lpstr>
      <vt:lpstr>Data Science &amp; Visualization</vt:lpstr>
      <vt:lpstr>Questions to Ponder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Visualization</dc:title>
  <dc:creator>Matthew Berkley</dc:creator>
  <cp:lastModifiedBy>Matthew Berkley</cp:lastModifiedBy>
  <cp:revision>1</cp:revision>
  <dcterms:created xsi:type="dcterms:W3CDTF">2020-07-21T11:55:41Z</dcterms:created>
  <dcterms:modified xsi:type="dcterms:W3CDTF">2020-07-21T12:03:57Z</dcterms:modified>
</cp:coreProperties>
</file>