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B5BD-4325-456D-880F-DDDB19B97972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9501-6B76-4A8E-8688-7255E432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3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B5BD-4325-456D-880F-DDDB19B97972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9501-6B76-4A8E-8688-7255E432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0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B5BD-4325-456D-880F-DDDB19B97972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9501-6B76-4A8E-8688-7255E43293D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8145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B5BD-4325-456D-880F-DDDB19B97972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9501-6B76-4A8E-8688-7255E432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92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B5BD-4325-456D-880F-DDDB19B97972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9501-6B76-4A8E-8688-7255E43293D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983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B5BD-4325-456D-880F-DDDB19B97972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9501-6B76-4A8E-8688-7255E432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55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B5BD-4325-456D-880F-DDDB19B97972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9501-6B76-4A8E-8688-7255E432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07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B5BD-4325-456D-880F-DDDB19B97972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9501-6B76-4A8E-8688-7255E432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1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B5BD-4325-456D-880F-DDDB19B97972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9501-6B76-4A8E-8688-7255E432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0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B5BD-4325-456D-880F-DDDB19B97972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9501-6B76-4A8E-8688-7255E432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B5BD-4325-456D-880F-DDDB19B97972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9501-6B76-4A8E-8688-7255E432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0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B5BD-4325-456D-880F-DDDB19B97972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9501-6B76-4A8E-8688-7255E432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6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B5BD-4325-456D-880F-DDDB19B97972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9501-6B76-4A8E-8688-7255E432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7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B5BD-4325-456D-880F-DDDB19B97972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9501-6B76-4A8E-8688-7255E432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8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B5BD-4325-456D-880F-DDDB19B97972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9501-6B76-4A8E-8688-7255E432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5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B5BD-4325-456D-880F-DDDB19B97972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9501-6B76-4A8E-8688-7255E432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8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B5BD-4325-456D-880F-DDDB19B97972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A89501-6B76-4A8E-8688-7255E432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11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B56A-2529-4064-ABBC-5D3EDD62D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Citi Bikes Usage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C9CD2-C5ED-4F9F-9258-F6B1B9398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Laura Rice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3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1E57-949B-4F6A-A50E-EE79295C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Bike Usage Per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78CD9-3321-4C77-81E1-6C175211D4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Taking a count of the number of bikes rented within each month:</a:t>
            </a:r>
          </a:p>
          <a:p>
            <a:pPr lvl="1"/>
            <a:r>
              <a:rPr lang="en-US" dirty="0"/>
              <a:t>Counts are naturally lower in winter months</a:t>
            </a:r>
          </a:p>
          <a:p>
            <a:pPr lvl="1"/>
            <a:r>
              <a:rPr lang="en-US" dirty="0"/>
              <a:t>Things pick up in April and then peak in the summer months</a:t>
            </a:r>
          </a:p>
          <a:p>
            <a:pPr lvl="1"/>
            <a:r>
              <a:rPr lang="en-US" dirty="0"/>
              <a:t>High counts continue through October and then strongly decline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7BAA51-7AFE-4BA4-97BE-1FB7D3A2FD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417082"/>
            <a:ext cx="4184650" cy="3368449"/>
          </a:xfrm>
        </p:spPr>
      </p:pic>
    </p:spTree>
    <p:extLst>
      <p:ext uri="{BB962C8B-B14F-4D97-AF65-F5344CB8AC3E}">
        <p14:creationId xmlns:p14="http://schemas.microsoft.com/office/powerpoint/2010/main" val="169731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FFE1F8-A3D1-4C8A-9963-D9848CAD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Duration of Trips Based on Age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5F73978-854A-4B2A-9B24-F30FE835BE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927642"/>
            <a:ext cx="4183062" cy="2347329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BA6C05-9922-4317-9EAF-CDCB30628C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Naturally the younger crowd is more willing to take longer trips</a:t>
            </a:r>
          </a:p>
          <a:p>
            <a:pPr lvl="1"/>
            <a:r>
              <a:rPr lang="en-US" dirty="0"/>
              <a:t>The most common ages are between 20 and 25</a:t>
            </a:r>
          </a:p>
          <a:p>
            <a:pPr lvl="1"/>
            <a:r>
              <a:rPr lang="en-US" dirty="0"/>
              <a:t>Peaking around the age of 22 and 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5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F782-6E23-4F22-8210-BBA7B702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Hours for Bike Usage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72A23EC-116E-42D8-A391-E7BE3FCAE6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1" y="1468928"/>
            <a:ext cx="2862262" cy="302101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01E89A-3A94-4DAE-98C7-A1B7108AB8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833" y="1468928"/>
            <a:ext cx="2862263" cy="302101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C1E01A-AE87-438D-B39C-61C120958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942" y="1468928"/>
            <a:ext cx="2862263" cy="3021010"/>
          </a:xfrm>
          <a:prstGeom prst="rect">
            <a:avLst/>
          </a:prstGeom>
        </p:spPr>
      </p:pic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9A14221D-CCE6-49BF-BA83-E37F471CD518}"/>
              </a:ext>
            </a:extLst>
          </p:cNvPr>
          <p:cNvSpPr txBox="1">
            <a:spLocks/>
          </p:cNvSpPr>
          <p:nvPr/>
        </p:nvSpPr>
        <p:spPr>
          <a:xfrm>
            <a:off x="574431" y="4587632"/>
            <a:ext cx="10433538" cy="193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Looking at the number of bikes used by the hour and comparing multiple days: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Peak hours are at 8:00am and 6:00pm</a:t>
            </a:r>
          </a:p>
          <a:p>
            <a:pPr lvl="1"/>
            <a:r>
              <a:rPr lang="en-US" dirty="0"/>
              <a:t>Staring to incline around 5:00am when people go to work and school</a:t>
            </a:r>
          </a:p>
          <a:p>
            <a:pPr lvl="1"/>
            <a:r>
              <a:rPr lang="en-US" dirty="0"/>
              <a:t>Having a average amount in between</a:t>
            </a:r>
          </a:p>
          <a:p>
            <a:pPr lvl="1"/>
            <a:r>
              <a:rPr lang="en-US" dirty="0"/>
              <a:t>And inkling again around 4:00pm when people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r>
              <a:rPr lang="en-US" dirty="0"/>
              <a:t> home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4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16FC-C112-434C-969A-97ED5E86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738626" cy="1320800"/>
          </a:xfrm>
        </p:spPr>
        <p:txBody>
          <a:bodyPr/>
          <a:lstStyle/>
          <a:p>
            <a:r>
              <a:rPr lang="en-US" dirty="0"/>
              <a:t>Popular Locations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AD73A-20A8-495A-BA4D-88852DB26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29508"/>
            <a:ext cx="3941557" cy="4411853"/>
          </a:xfrm>
        </p:spPr>
        <p:txBody>
          <a:bodyPr>
            <a:normAutofit/>
          </a:bodyPr>
          <a:lstStyle/>
          <a:p>
            <a:r>
              <a:rPr lang="en-US" dirty="0"/>
              <a:t>Looking at the map, the location of each rental area are plotted.</a:t>
            </a:r>
          </a:p>
          <a:p>
            <a:r>
              <a:rPr lang="en-US" dirty="0"/>
              <a:t>The more the red the icon, the more popular as a pick up location</a:t>
            </a:r>
          </a:p>
          <a:p>
            <a:r>
              <a:rPr lang="en-US" dirty="0"/>
              <a:t>The larger the icon, the more popular as a drop off location</a:t>
            </a:r>
          </a:p>
          <a:p>
            <a:r>
              <a:rPr lang="en-US" dirty="0"/>
              <a:t>Most popular locations:</a:t>
            </a:r>
          </a:p>
          <a:p>
            <a:pPr lvl="1"/>
            <a:r>
              <a:rPr lang="en-US" dirty="0"/>
              <a:t>Grove Street Path</a:t>
            </a:r>
          </a:p>
          <a:p>
            <a:pPr lvl="1"/>
            <a:r>
              <a:rPr lang="en-US" dirty="0"/>
              <a:t>Hamilton Park</a:t>
            </a:r>
          </a:p>
          <a:p>
            <a:pPr lvl="1"/>
            <a:r>
              <a:rPr lang="en-US" dirty="0"/>
              <a:t>Sip Avenue</a:t>
            </a:r>
          </a:p>
          <a:p>
            <a:r>
              <a:rPr lang="en-US" dirty="0"/>
              <a:t>They also congregate in Newport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8162E2-0299-49F3-B5D4-D7A69D692F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077" y="1629508"/>
            <a:ext cx="6910760" cy="4411853"/>
          </a:xfrm>
        </p:spPr>
      </p:pic>
    </p:spTree>
    <p:extLst>
      <p:ext uri="{BB962C8B-B14F-4D97-AF65-F5344CB8AC3E}">
        <p14:creationId xmlns:p14="http://schemas.microsoft.com/office/powerpoint/2010/main" val="11461566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199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Citi Bikes Usage</vt:lpstr>
      <vt:lpstr>Bike Usage Per Month</vt:lpstr>
      <vt:lpstr>Duration of Trips Based on Age</vt:lpstr>
      <vt:lpstr>Peak Hours for Bike Usage</vt:lpstr>
      <vt:lpstr>Popular Locations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Bikes Usage</dc:title>
  <dc:creator>Laura Rice</dc:creator>
  <cp:lastModifiedBy>Laura Rice</cp:lastModifiedBy>
  <cp:revision>5</cp:revision>
  <dcterms:created xsi:type="dcterms:W3CDTF">2020-11-14T06:16:30Z</dcterms:created>
  <dcterms:modified xsi:type="dcterms:W3CDTF">2020-11-14T06:46:40Z</dcterms:modified>
</cp:coreProperties>
</file>