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D25"/>
    <a:srgbClr val="00480E"/>
    <a:srgbClr val="0054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37F07-C0B2-417F-BDF8-D22A61A93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E17347-14B9-488B-A43D-516678BBC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B6235-067B-4EB0-92EC-6D00A034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1D0364-ECE1-4A78-BC5C-AFB81E91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113AE-E21B-4CFD-AC62-4A723E2C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14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53D0C-D3C6-404A-B48F-6B93EA1D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35635A-E204-445F-A733-7986007D3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B5ED9-41C6-4AA6-9BA4-82178C1B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75351-EA72-439E-873A-5FA75917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E4A506-41D2-4809-BCB1-4CD16722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14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35E555-25DE-40AB-9267-4ED5520E7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1C8331-CC67-4B35-B1BE-084B23E9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4014D-88C7-41B1-B400-0BEDF13E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9934D-D669-4EDE-BD70-82E73268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0520AF-1743-4D07-A571-0BF6DEB9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31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3DAB4-5C63-4C72-A2E5-2FA599D8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9BA725-ABFA-4F72-9D5F-C1FCF1E57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4727FF-8DBD-4D8D-B980-3841DAB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D08447-6B45-41C7-A6DF-2792119D8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49B896-059C-4E12-9AD0-F529AA70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762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22990-E702-422A-B0BD-56FD03EA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0CB8A2-7E6F-4A24-AF77-84A9227AE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9AF28-8B8E-4B78-9E14-A3710728B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80A74-A997-402A-9116-36D3728B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BABFF8-28D8-468D-BA80-71D04F777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7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6AFFF-9A44-40DA-847C-94CC500C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4F0EB-F70F-4C6A-9322-E9F0AA715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68A2A6-EDB9-47C9-B497-45ACE41D4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192214-934F-43F6-984B-B399BF1F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19F6AF-4974-4ED4-AD1D-C1EBF385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3E025A-1BBA-4957-8080-DD3B283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2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83764-B452-42B5-93C7-7CEF136D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6C45EA-A667-4204-B3C6-7C7B5557C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B3537-6468-4FA5-8033-6F4C4D72D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EF051D-29D8-40D6-881E-A4329088D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E1C372-569A-4168-BB9F-E60505F88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017B35-2180-4BB0-AF1A-EF358E44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DCD52D-436B-426B-BCC7-CFBE47D68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C075DB-CC3C-4DE5-9771-1D716579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0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275D4-F520-4710-87FD-B6216E8CB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0B41DD-2659-46E1-B601-BB734462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D87D87-5180-4433-9CF0-8B3736183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E0EBBB-DED5-492C-8758-300BFD20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29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06063D-90B3-4FA8-B189-98D5A161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419BA1-8A8C-4457-8477-D0F1A9E8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42F46D-02AC-46A7-ACDC-BCF9F050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43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5B769-4AA9-4DF3-83D4-352F73DC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71045-C0B4-4334-A7AE-58A296B14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D1AF34-23BA-41D7-A700-01CD9D17E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86C6AB-FC31-4896-8310-91BE2CEF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CE955E-206C-453E-8D52-13BE70A6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19C4EE-A456-48F7-A1A6-0AA74195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2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06291-56FD-4605-912D-EC8AB0A1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439F0ED-D808-45F5-BFBD-8E55C69F2A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E1F203-AA85-4761-91CE-04D3BAAC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6E822B-BCE3-4AB9-B60B-A5DB215B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86C236-5975-4926-AB30-91F8297F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9B73C1-DF5D-4929-9BA0-0A6D6864A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18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B8F45C-AC8B-4A2C-8A2E-C499A7A6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FBC97E-8270-44F1-A2CE-BFF24C18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5B54EF-B557-4BB5-A61A-D91A3AC67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2E220-C6A1-4983-8F75-47BE07FEF65E}" type="datetimeFigureOut">
              <a:rPr lang="pt-BR" smtClean="0"/>
              <a:t>27/08/2024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0F3206-74C3-4480-BF55-3A2A55C08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B5B5F5-B4AB-4BF8-908E-9B3E1C79B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01F4-6E5D-44B0-AC66-A0B2A7711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980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1D50E273-EE60-4779-8AC8-FEA37906A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12" y="-121024"/>
            <a:ext cx="483759" cy="6989927"/>
          </a:xfrm>
          <a:prstGeom prst="roundRect">
            <a:avLst>
              <a:gd name="adj" fmla="val 8594"/>
            </a:avLst>
          </a:prstGeom>
          <a:noFill/>
          <a:ln>
            <a:noFill/>
          </a:ln>
          <a:effectLst>
            <a:reflection blurRad="12700" endPos="0" dist="5000" dir="5400000" sy="-100000" algn="bl" rotWithShape="0"/>
          </a:effectLst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103" y="5876904"/>
            <a:ext cx="2195698" cy="74886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58929" y="158712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5303913" y="1"/>
            <a:ext cx="5904657" cy="906947"/>
          </a:xfrm>
          <a:prstGeom prst="rect">
            <a:avLst/>
          </a:prstGeom>
        </p:spPr>
      </p:pic>
      <p:sp>
        <p:nvSpPr>
          <p:cNvPr id="24" name="CaixaDeTexto 23"/>
          <p:cNvSpPr txBox="1"/>
          <p:nvPr/>
        </p:nvSpPr>
        <p:spPr>
          <a:xfrm>
            <a:off x="5511865" y="732997"/>
            <a:ext cx="5148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Universidade de Santa Catarina</a:t>
            </a:r>
          </a:p>
          <a:p>
            <a:pPr algn="ctr"/>
            <a:r>
              <a:rPr lang="pt-BR" dirty="0"/>
              <a:t>34° Seminário de Iniciação Científica</a:t>
            </a:r>
          </a:p>
          <a:p>
            <a:pPr algn="ctr"/>
            <a:r>
              <a:rPr lang="pt-BR" dirty="0"/>
              <a:t>Centro de (Nome do Centro) – SIGLA DO CENTRO</a:t>
            </a:r>
          </a:p>
          <a:p>
            <a:pPr algn="ctr"/>
            <a:r>
              <a:rPr lang="pt-BR" dirty="0"/>
              <a:t>Departamento de ??</a:t>
            </a:r>
          </a:p>
          <a:p>
            <a:pPr algn="ctr"/>
            <a:r>
              <a:rPr lang="pt-BR" dirty="0"/>
              <a:t>Nome do Laboratório 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calibri</a:t>
            </a:r>
            <a:r>
              <a:rPr lang="pt-BR" dirty="0">
                <a:solidFill>
                  <a:srgbClr val="FF0000"/>
                </a:solidFill>
              </a:rPr>
              <a:t>, 18)</a:t>
            </a:r>
            <a:endParaRPr lang="pt-BR" sz="16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838501-8BFC-4249-BA53-E7AEF6BB99DF}"/>
              </a:ext>
            </a:extLst>
          </p:cNvPr>
          <p:cNvSpPr txBox="1"/>
          <p:nvPr/>
        </p:nvSpPr>
        <p:spPr>
          <a:xfrm>
            <a:off x="4446980" y="2818506"/>
            <a:ext cx="71605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24D25"/>
                </a:solidFill>
              </a:rPr>
              <a:t>TÍTULO DO PROJETO </a:t>
            </a:r>
            <a:r>
              <a:rPr lang="pt-BR" sz="2000" b="1" dirty="0">
                <a:solidFill>
                  <a:srgbClr val="FF0000"/>
                </a:solidFill>
              </a:rPr>
              <a:t>(</a:t>
            </a:r>
            <a:r>
              <a:rPr lang="pt-BR" sz="2000" b="1" dirty="0" err="1">
                <a:solidFill>
                  <a:srgbClr val="FF0000"/>
                </a:solidFill>
              </a:rPr>
              <a:t>calibri</a:t>
            </a:r>
            <a:r>
              <a:rPr lang="pt-BR" sz="2000" b="1" dirty="0">
                <a:solidFill>
                  <a:srgbClr val="FF0000"/>
                </a:solidFill>
              </a:rPr>
              <a:t>, 20, negrito e MAIÚSCULO)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BF71DF-6F29-455F-AEF8-B84433164B4A}"/>
              </a:ext>
            </a:extLst>
          </p:cNvPr>
          <p:cNvSpPr txBox="1"/>
          <p:nvPr/>
        </p:nvSpPr>
        <p:spPr>
          <a:xfrm>
            <a:off x="8027240" y="4036607"/>
            <a:ext cx="4001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Bolsista: Nome do Bolsista – (sigla da bolsa: PIVIC, PIBIC, PIBIC-</a:t>
            </a:r>
            <a:r>
              <a:rPr lang="pt-BR" dirty="0" err="1"/>
              <a:t>Af</a:t>
            </a:r>
            <a:r>
              <a:rPr lang="pt-BR" dirty="0"/>
              <a:t>, PIBIC-EM, PIBITI, PROBITI, PROBIC, PROBIC-</a:t>
            </a:r>
            <a:r>
              <a:rPr lang="pt-BR" dirty="0" err="1"/>
              <a:t>Af</a:t>
            </a:r>
            <a:r>
              <a:rPr lang="pt-BR" dirty="0"/>
              <a:t>, PROIP)</a:t>
            </a:r>
          </a:p>
          <a:p>
            <a:r>
              <a:rPr lang="pt-BR" dirty="0"/>
              <a:t>Orientador: Nome do Orientador</a:t>
            </a:r>
          </a:p>
          <a:p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4EC205-0AA9-48F1-9FAA-7A03A7671C8A}"/>
              </a:ext>
            </a:extLst>
          </p:cNvPr>
          <p:cNvSpPr txBox="1"/>
          <p:nvPr/>
        </p:nvSpPr>
        <p:spPr>
          <a:xfrm rot="16200000">
            <a:off x="-2801684" y="3650196"/>
            <a:ext cx="600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Área </a:t>
            </a:r>
            <a:r>
              <a:rPr lang="pt-BR" sz="2400" dirty="0">
                <a:solidFill>
                  <a:srgbClr val="FF0000"/>
                </a:solidFill>
              </a:rPr>
              <a:t>(</a:t>
            </a:r>
            <a:r>
              <a:rPr lang="pt-BR" sz="2400" dirty="0" err="1">
                <a:solidFill>
                  <a:srgbClr val="FF0000"/>
                </a:solidFill>
              </a:rPr>
              <a:t>calibri</a:t>
            </a:r>
            <a:r>
              <a:rPr lang="pt-BR" sz="2400" dirty="0">
                <a:solidFill>
                  <a:srgbClr val="FF0000"/>
                </a:solidFill>
              </a:rPr>
              <a:t>, 24): </a:t>
            </a:r>
            <a:r>
              <a:rPr lang="pt-BR" sz="2200" dirty="0" err="1">
                <a:solidFill>
                  <a:schemeClr val="bg1"/>
                </a:solidFill>
              </a:rPr>
              <a:t>Sub-área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200" dirty="0">
                <a:solidFill>
                  <a:srgbClr val="FF0000"/>
                </a:solidFill>
              </a:rPr>
              <a:t>(</a:t>
            </a:r>
            <a:r>
              <a:rPr lang="pt-BR" sz="2200" dirty="0" err="1">
                <a:solidFill>
                  <a:srgbClr val="FF0000"/>
                </a:solidFill>
              </a:rPr>
              <a:t>calibri</a:t>
            </a:r>
            <a:r>
              <a:rPr lang="pt-BR" sz="2200" dirty="0">
                <a:solidFill>
                  <a:srgbClr val="FF0000"/>
                </a:solidFill>
              </a:rPr>
              <a:t>, 22)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8F71F3-619B-43B4-BAC8-915E3D12C6FC}"/>
              </a:ext>
            </a:extLst>
          </p:cNvPr>
          <p:cNvSpPr txBox="1"/>
          <p:nvPr/>
        </p:nvSpPr>
        <p:spPr>
          <a:xfrm>
            <a:off x="4554560" y="3413009"/>
            <a:ext cx="7052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Palavras-chave: palavra1, palavra2, palavra3</a:t>
            </a:r>
            <a:r>
              <a:rPr lang="pt-BR" dirty="0"/>
              <a:t>. </a:t>
            </a:r>
            <a:r>
              <a:rPr lang="pt-BR" sz="1200" dirty="0">
                <a:solidFill>
                  <a:srgbClr val="FF0000"/>
                </a:solidFill>
              </a:rPr>
              <a:t>(</a:t>
            </a:r>
            <a:r>
              <a:rPr lang="pt-BR" sz="1200" dirty="0" err="1">
                <a:solidFill>
                  <a:srgbClr val="FF0000"/>
                </a:solidFill>
              </a:rPr>
              <a:t>calibri</a:t>
            </a:r>
            <a:r>
              <a:rPr lang="pt-BR" sz="1200" dirty="0">
                <a:solidFill>
                  <a:srgbClr val="FF0000"/>
                </a:solidFill>
              </a:rPr>
              <a:t>, 12, máximo 3 palavras separadas por vírgulas)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57A2050-6F85-4712-9859-8DDBB55D90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80" y="5893222"/>
            <a:ext cx="4215212" cy="84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16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5855746" y="1429223"/>
            <a:ext cx="4945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024D25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Agradecimentos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103847" y="2685149"/>
            <a:ext cx="7631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/>
              <a:t>TÍTULO DO RESUMO </a:t>
            </a:r>
            <a:r>
              <a:rPr lang="pt-BR" sz="2000" b="1" dirty="0">
                <a:solidFill>
                  <a:srgbClr val="FF0000"/>
                </a:solidFill>
              </a:rPr>
              <a:t>(</a:t>
            </a:r>
            <a:r>
              <a:rPr lang="pt-BR" sz="2000" b="1" dirty="0" err="1">
                <a:solidFill>
                  <a:srgbClr val="FF0000"/>
                </a:solidFill>
              </a:rPr>
              <a:t>calibri</a:t>
            </a:r>
            <a:r>
              <a:rPr lang="pt-BR" sz="2000" b="1" dirty="0">
                <a:solidFill>
                  <a:srgbClr val="FF0000"/>
                </a:solidFill>
              </a:rPr>
              <a:t>, 20, negrito e MAIÚSCULO) 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1758" y="184908"/>
            <a:ext cx="4449092" cy="669674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222D04C-FE4F-4424-AE7C-CEC31F54E8EC}"/>
              </a:ext>
            </a:extLst>
          </p:cNvPr>
          <p:cNvSpPr txBox="1"/>
          <p:nvPr/>
        </p:nvSpPr>
        <p:spPr>
          <a:xfrm>
            <a:off x="6096000" y="3830273"/>
            <a:ext cx="595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Contatos: e-mail de contato do bolsista</a:t>
            </a:r>
          </a:p>
          <a:p>
            <a:r>
              <a:rPr lang="pt-BR" dirty="0"/>
              <a:t>	e-mail de contato do orientador </a:t>
            </a:r>
            <a:r>
              <a:rPr lang="pt-BR" dirty="0">
                <a:solidFill>
                  <a:srgbClr val="FF0000"/>
                </a:solidFill>
              </a:rPr>
              <a:t>(</a:t>
            </a:r>
            <a:r>
              <a:rPr lang="pt-BR" dirty="0" err="1">
                <a:solidFill>
                  <a:srgbClr val="FF0000"/>
                </a:solidFill>
              </a:rPr>
              <a:t>calibri</a:t>
            </a:r>
            <a:r>
              <a:rPr lang="pt-BR" dirty="0">
                <a:solidFill>
                  <a:srgbClr val="FF0000"/>
                </a:solidFill>
              </a:rPr>
              <a:t>, 18)</a:t>
            </a:r>
          </a:p>
        </p:txBody>
      </p:sp>
      <p:pic>
        <p:nvPicPr>
          <p:cNvPr id="10" name="Imagem 9" descr="Resultado de imagem para logo governo sc fundo transparente">
            <a:extLst>
              <a:ext uri="{FF2B5EF4-FFF2-40B4-BE49-F238E27FC236}">
                <a16:creationId xmlns:a16="http://schemas.microsoft.com/office/drawing/2014/main" id="{29754B0F-A25D-4708-9162-DFCD02DF9B8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987" y="5788050"/>
            <a:ext cx="1869440" cy="741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03AACD6-7C35-444D-A591-85B1F44C9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537" y="206891"/>
            <a:ext cx="2195698" cy="74886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F6C695-4DCC-46FE-B8E9-DCC1267760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038" y="4779985"/>
            <a:ext cx="1844240" cy="201613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5E396ED-D0B6-4D3F-BFE3-235F0396D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2517" y="5613475"/>
            <a:ext cx="2987969" cy="103763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25F7729-0781-499D-A495-9E9F640525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531" y="170609"/>
            <a:ext cx="4333048" cy="86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130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MARCELLA NUNES PEREIRA</dc:creator>
  <cp:lastModifiedBy>ANA CAROLINA SCHARF DA SILVA</cp:lastModifiedBy>
  <cp:revision>10</cp:revision>
  <dcterms:created xsi:type="dcterms:W3CDTF">2020-06-22T19:37:08Z</dcterms:created>
  <dcterms:modified xsi:type="dcterms:W3CDTF">2024-08-27T16:37:19Z</dcterms:modified>
</cp:coreProperties>
</file>