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0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2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9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4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6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44" r:id="rId5"/>
    <p:sldLayoutId id="2147483738" r:id="rId6"/>
    <p:sldLayoutId id="2147483739" r:id="rId7"/>
    <p:sldLayoutId id="2147483740" r:id="rId8"/>
    <p:sldLayoutId id="2147483743" r:id="rId9"/>
    <p:sldLayoutId id="2147483741" r:id="rId10"/>
    <p:sldLayoutId id="214748374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DFB6D-308F-46ED-83C9-51E8307AE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70A01-9C93-4113-B838-0122A90F8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C# European Council Voting Calculator Replica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DFB1-4184-4D54-9158-81A5DECE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Zak, Jacob &amp; Lewis</a:t>
            </a:r>
          </a:p>
        </p:txBody>
      </p:sp>
    </p:spTree>
    <p:extLst>
      <p:ext uri="{BB962C8B-B14F-4D97-AF65-F5344CB8AC3E}">
        <p14:creationId xmlns:p14="http://schemas.microsoft.com/office/powerpoint/2010/main" val="81123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3572-2DB8-42B2-A7DB-14C08CD8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D1E5-410B-4D11-9DC5-C491B44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8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BBDA-3668-46EB-8A73-B5C91938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A92-482D-406F-B7FD-DE5F2F6B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implementation</a:t>
            </a:r>
          </a:p>
          <a:p>
            <a:r>
              <a:rPr lang="en-GB" dirty="0"/>
              <a:t>Object instantiations</a:t>
            </a:r>
          </a:p>
          <a:p>
            <a:r>
              <a:rPr lang="en-GB" dirty="0"/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37909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39F5-6B8B-4D39-99F7-95AF9D6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Object-orientated design/programming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3ED4-147A-4826-B8BB-3E8CA52D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  <a:p>
            <a:r>
              <a:rPr lang="en-GB" dirty="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869401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Nova Light</vt:lpstr>
      <vt:lpstr>Wingdings 2</vt:lpstr>
      <vt:lpstr>DividendVTI</vt:lpstr>
      <vt:lpstr>C# European Council Voting Calculator Replica</vt:lpstr>
      <vt:lpstr>Version control tools</vt:lpstr>
      <vt:lpstr>Object-orientated features</vt:lpstr>
      <vt:lpstr>Object-orientated design/programming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European Council Voting Calculator Replica</dc:title>
  <dc:creator>Zak Hargreaves (19694345)</dc:creator>
  <cp:lastModifiedBy>Zak Hargreaves (19694345)</cp:lastModifiedBy>
  <cp:revision>2</cp:revision>
  <dcterms:created xsi:type="dcterms:W3CDTF">2020-02-18T00:43:45Z</dcterms:created>
  <dcterms:modified xsi:type="dcterms:W3CDTF">2020-02-18T01:07:35Z</dcterms:modified>
</cp:coreProperties>
</file>