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4" r:id="rId3"/>
    <p:sldId id="265" r:id="rId4"/>
    <p:sldId id="266" r:id="rId5"/>
    <p:sldId id="263" r:id="rId6"/>
    <p:sldId id="262" r:id="rId7"/>
    <p:sldId id="267" r:id="rId8"/>
    <p:sldId id="271" r:id="rId9"/>
    <p:sldId id="291" r:id="rId10"/>
    <p:sldId id="273" r:id="rId11"/>
    <p:sldId id="276" r:id="rId12"/>
    <p:sldId id="275" r:id="rId13"/>
    <p:sldId id="282" r:id="rId14"/>
    <p:sldId id="283" r:id="rId15"/>
    <p:sldId id="285" r:id="rId16"/>
    <p:sldId id="286" r:id="rId17"/>
    <p:sldId id="288" r:id="rId18"/>
    <p:sldId id="289" r:id="rId19"/>
    <p:sldId id="290" r:id="rId20"/>
    <p:sldId id="287" r:id="rId21"/>
  </p:sldIdLst>
  <p:sldSz cx="9144000" cy="6858000" type="screen4x3"/>
  <p:notesSz cx="6858000" cy="9144000"/>
  <p:custDataLst>
    <p:tags r:id="rId24"/>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04374A"/>
    <a:srgbClr val="3399FF"/>
    <a:srgbClr val="666699"/>
    <a:srgbClr val="E59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9645" autoAdjust="0"/>
  </p:normalViewPr>
  <p:slideViewPr>
    <p:cSldViewPr>
      <p:cViewPr>
        <p:scale>
          <a:sx n="70" d="100"/>
          <a:sy n="70" d="100"/>
        </p:scale>
        <p:origin x="-720"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4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6663A1-BE93-4F19-BCAE-33E954C20B2B}" type="datetimeFigureOut">
              <a:rPr lang="ru-RU" smtClean="0"/>
              <a:t>01.02.2021</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0DF26E-F902-4582-B614-0C9EE35F2135}" type="slidenum">
              <a:rPr lang="ru-RU" smtClean="0"/>
              <a:t>‹#›</a:t>
            </a:fld>
            <a:endParaRPr lang="ru-RU"/>
          </a:p>
        </p:txBody>
      </p:sp>
    </p:spTree>
    <p:extLst>
      <p:ext uri="{BB962C8B-B14F-4D97-AF65-F5344CB8AC3E}">
        <p14:creationId xmlns:p14="http://schemas.microsoft.com/office/powerpoint/2010/main" val="4043283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0C0431-2448-4DC3-AF70-2785FBE2C445}" type="datetimeFigureOut">
              <a:rPr lang="ru-RU" smtClean="0"/>
              <a:t>01.02.2021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341FE-AE5C-47F1-8FD8-47C4A673A802}" type="slidenum">
              <a:rPr lang="ru-RU" smtClean="0"/>
              <a:t>‹#›</a:t>
            </a:fld>
            <a:endParaRPr lang="ru-RU"/>
          </a:p>
        </p:txBody>
      </p:sp>
    </p:spTree>
    <p:extLst>
      <p:ext uri="{BB962C8B-B14F-4D97-AF65-F5344CB8AC3E}">
        <p14:creationId xmlns:p14="http://schemas.microsoft.com/office/powerpoint/2010/main" val="202611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resentation-creation.ru/powerpoint-templat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Оригинальные шаблоны для презентаций: </a:t>
            </a:r>
            <a:r>
              <a:rPr lang="ru-RU" sz="1200" dirty="0" smtClean="0">
                <a:hlinkClick r:id="rId3"/>
              </a:rPr>
              <a:t>https://presentation-creation.ru/powerpoint-templates.html</a:t>
            </a:r>
            <a:r>
              <a:rPr lang="en-US" sz="1200" dirty="0" smtClean="0"/>
              <a:t> </a:t>
            </a:r>
            <a:endParaRPr lang="ru-RU" sz="1200" dirty="0" smtClean="0"/>
          </a:p>
          <a:p>
            <a:r>
              <a:rPr lang="ru-RU" sz="1200" dirty="0" smtClean="0"/>
              <a:t>Бесплатно и без регистрации.</a:t>
            </a:r>
          </a:p>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1</a:t>
            </a:fld>
            <a:endParaRPr lang="ru-RU"/>
          </a:p>
        </p:txBody>
      </p:sp>
    </p:spTree>
    <p:extLst>
      <p:ext uri="{BB962C8B-B14F-4D97-AF65-F5344CB8AC3E}">
        <p14:creationId xmlns:p14="http://schemas.microsoft.com/office/powerpoint/2010/main" val="422161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4</a:t>
            </a:fld>
            <a:endParaRPr lang="ru-RU"/>
          </a:p>
        </p:txBody>
      </p:sp>
    </p:spTree>
    <p:extLst>
      <p:ext uri="{BB962C8B-B14F-4D97-AF65-F5344CB8AC3E}">
        <p14:creationId xmlns:p14="http://schemas.microsoft.com/office/powerpoint/2010/main" val="178615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7584" y="2420888"/>
            <a:ext cx="6480720" cy="1080120"/>
          </a:xfrm>
        </p:spPr>
        <p:txBody>
          <a:bodyPr/>
          <a:lstStyle>
            <a:lvl1pPr>
              <a:defRPr b="1">
                <a:solidFill>
                  <a:schemeClr val="accent4">
                    <a:lumMod val="50000"/>
                  </a:schemeClr>
                </a:solidFill>
                <a:effectLst>
                  <a:outerShdw blurRad="38100" dist="38100" dir="2700000" algn="tl">
                    <a:srgbClr val="000000">
                      <a:alpha val="43137"/>
                    </a:srgbClr>
                  </a:outerShdw>
                </a:effectLst>
              </a:defRPr>
            </a:lvl1pPr>
          </a:lstStyle>
          <a:p>
            <a:r>
              <a:rPr lang="ru-RU" dirty="0" smtClean="0"/>
              <a:t>Образец</a:t>
            </a:r>
            <a:r>
              <a:rPr lang="en-US" dirty="0" smtClean="0"/>
              <a:t> </a:t>
            </a:r>
            <a:r>
              <a:rPr lang="ru-RU" dirty="0" smtClean="0"/>
              <a:t>заголовка</a:t>
            </a:r>
            <a:endParaRPr lang="ru-RU" dirty="0"/>
          </a:p>
        </p:txBody>
      </p:sp>
      <p:sp>
        <p:nvSpPr>
          <p:cNvPr id="4" name="Дата 3"/>
          <p:cNvSpPr>
            <a:spLocks noGrp="1"/>
          </p:cNvSpPr>
          <p:nvPr>
            <p:ph type="dt" sz="half" idx="10"/>
          </p:nvPr>
        </p:nvSpPr>
        <p:spPr/>
        <p:txBody>
          <a:bodyPr/>
          <a:lstStyle>
            <a:lvl1pPr>
              <a:defRPr>
                <a:solidFill>
                  <a:schemeClr val="accent4">
                    <a:lumMod val="50000"/>
                  </a:schemeClr>
                </a:solidFill>
              </a:defRPr>
            </a:lvl1pPr>
          </a:lstStyle>
          <a:p>
            <a:fld id="{A5E48A96-E1BB-4C8F-80B2-32A47A48A9D5}" type="datetimeFigureOut">
              <a:rPr lang="ru-RU" smtClean="0"/>
              <a:pPr/>
              <a:t>01.02.2021</a:t>
            </a:fld>
            <a:endParaRPr lang="ru-RU"/>
          </a:p>
        </p:txBody>
      </p:sp>
      <p:sp>
        <p:nvSpPr>
          <p:cNvPr id="5" name="Нижний колонтитул 4"/>
          <p:cNvSpPr>
            <a:spLocks noGrp="1"/>
          </p:cNvSpPr>
          <p:nvPr>
            <p:ph type="ftr" sz="quarter" idx="11"/>
          </p:nvPr>
        </p:nvSpPr>
        <p:spPr/>
        <p:txBody>
          <a:bodyPr/>
          <a:lstStyle>
            <a:lvl1pPr>
              <a:defRPr>
                <a:solidFill>
                  <a:schemeClr val="accent4">
                    <a:lumMod val="50000"/>
                  </a:schemeClr>
                </a:solidFill>
              </a:defRPr>
            </a:lvl1pPr>
          </a:lstStyle>
          <a:p>
            <a:endParaRPr lang="ru-RU" dirty="0"/>
          </a:p>
        </p:txBody>
      </p:sp>
      <p:sp>
        <p:nvSpPr>
          <p:cNvPr id="6" name="Номер слайда 5"/>
          <p:cNvSpPr>
            <a:spLocks noGrp="1"/>
          </p:cNvSpPr>
          <p:nvPr>
            <p:ph type="sldNum" sz="quarter" idx="12"/>
          </p:nvPr>
        </p:nvSpPr>
        <p:spPr/>
        <p:txBody>
          <a:bodyPr/>
          <a:lstStyle>
            <a:lvl1pPr>
              <a:defRPr>
                <a:solidFill>
                  <a:schemeClr val="accent4">
                    <a:lumMod val="5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51564276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Вертикальный текст 2"/>
          <p:cNvSpPr>
            <a:spLocks noGrp="1"/>
          </p:cNvSpPr>
          <p:nvPr>
            <p:ph type="body" orient="vert" idx="1"/>
          </p:nvPr>
        </p:nvSpPr>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01.02.2021</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07880467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defRPr>
                <a:solidFill>
                  <a:schemeClr val="accent6">
                    <a:lumMod val="60000"/>
                    <a:lumOff val="40000"/>
                  </a:schemeClr>
                </a:solidFill>
              </a:defRPr>
            </a:lvl1p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01.02.2021</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98369546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lvl1pPr>
              <a:defRPr>
                <a:solidFill>
                  <a:schemeClr val="accent4">
                    <a:lumMod val="50000"/>
                  </a:schemeClr>
                </a:solidFill>
              </a:defRPr>
            </a:lvl1pPr>
          </a:lstStyle>
          <a:p>
            <a:fld id="{A5E48A96-E1BB-4C8F-80B2-32A47A48A9D5}" type="datetimeFigureOut">
              <a:rPr lang="ru-RU" smtClean="0"/>
              <a:pPr/>
              <a:t>01.02.2021</a:t>
            </a:fld>
            <a:endParaRPr lang="ru-RU"/>
          </a:p>
        </p:txBody>
      </p:sp>
      <p:sp>
        <p:nvSpPr>
          <p:cNvPr id="5" name="Нижний колонтитул 4"/>
          <p:cNvSpPr>
            <a:spLocks noGrp="1"/>
          </p:cNvSpPr>
          <p:nvPr>
            <p:ph type="ftr" sz="quarter" idx="11"/>
          </p:nvPr>
        </p:nvSpPr>
        <p:spPr/>
        <p:txBody>
          <a:bodyPr/>
          <a:lstStyle>
            <a:lvl1pPr>
              <a:defRPr>
                <a:solidFill>
                  <a:schemeClr val="accent4">
                    <a:lumMod val="5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4">
                    <a:lumMod val="50000"/>
                  </a:schemeClr>
                </a:solidFill>
              </a:defRPr>
            </a:lvl1pPr>
          </a:lstStyle>
          <a:p>
            <a:fld id="{544A1F6A-164B-43BA-A19E-4AE6BB502A21}" type="slidenum">
              <a:rPr lang="ru-RU" smtClean="0"/>
              <a:pPr/>
              <a:t>‹#›</a:t>
            </a:fld>
            <a:endParaRPr lang="ru-RU"/>
          </a:p>
        </p:txBody>
      </p:sp>
      <p:sp>
        <p:nvSpPr>
          <p:cNvPr id="12" name="Номер слайда 5"/>
          <p:cNvSpPr txBox="1">
            <a:spLocks/>
          </p:cNvSpPr>
          <p:nvPr userDrawn="1"/>
        </p:nvSpPr>
        <p:spPr>
          <a:xfrm>
            <a:off x="6705600" y="6508750"/>
            <a:ext cx="21336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rgbClr val="3399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solidFill>
                <a:schemeClr val="accent4">
                  <a:lumMod val="50000"/>
                </a:schemeClr>
              </a:solidFill>
            </a:endParaRPr>
          </a:p>
        </p:txBody>
      </p:sp>
      <p:sp>
        <p:nvSpPr>
          <p:cNvPr id="8" name="Заголовок 1"/>
          <p:cNvSpPr>
            <a:spLocks noGrp="1"/>
          </p:cNvSpPr>
          <p:nvPr>
            <p:ph type="title"/>
          </p:nvPr>
        </p:nvSpPr>
        <p:spPr>
          <a:xfrm>
            <a:off x="1691680" y="191549"/>
            <a:ext cx="7344816" cy="1224136"/>
          </a:xfrm>
          <a:prstGeom prst="rect">
            <a:avLst/>
          </a:prstGeom>
        </p:spPr>
        <p:txBody>
          <a:bodyPr vert="horz" lIns="91440" tIns="45720" rIns="91440" bIns="45720" rtlCol="0" anchor="ctr">
            <a:normAutofit/>
          </a:bodyPr>
          <a:lstStyle>
            <a:lvl1pPr>
              <a:defRPr>
                <a:solidFill>
                  <a:schemeClr val="accent4">
                    <a:lumMod val="50000"/>
                  </a:schemeClr>
                </a:solidFill>
              </a:defRPr>
            </a:lvl1pPr>
          </a:lstStyle>
          <a:p>
            <a:r>
              <a:rPr lang="ru-RU" dirty="0" smtClean="0"/>
              <a:t>Образец заголовка</a:t>
            </a:r>
            <a:endParaRPr lang="ru-RU" dirty="0"/>
          </a:p>
        </p:txBody>
      </p:sp>
      <p:sp>
        <p:nvSpPr>
          <p:cNvPr id="10" name="Текст 2"/>
          <p:cNvSpPr>
            <a:spLocks noGrp="1"/>
          </p:cNvSpPr>
          <p:nvPr>
            <p:ph idx="1"/>
          </p:nvPr>
        </p:nvSpPr>
        <p:spPr>
          <a:xfrm>
            <a:off x="683568" y="1556792"/>
            <a:ext cx="7128792" cy="4680520"/>
          </a:xfrm>
          <a:prstGeom prst="rect">
            <a:avLst/>
          </a:prstGeom>
        </p:spPr>
        <p:txBody>
          <a:bodyPr vert="horz" lIns="91440" tIns="45720" rIns="91440" bIns="45720" rtlCol="0">
            <a:normAutofit/>
          </a:bodyPr>
          <a:lstStyle>
            <a:lvl1pPr>
              <a:defRPr>
                <a:solidFill>
                  <a:schemeClr val="accent4">
                    <a:lumMod val="50000"/>
                  </a:schemeClr>
                </a:solidFill>
              </a:defRPr>
            </a:lvl1pPr>
            <a:lvl2pPr>
              <a:defRPr>
                <a:solidFill>
                  <a:schemeClr val="accent4">
                    <a:lumMod val="50000"/>
                  </a:schemeClr>
                </a:solidFill>
              </a:defRPr>
            </a:lvl2pPr>
            <a:lvl3pPr>
              <a:defRPr>
                <a:solidFill>
                  <a:schemeClr val="accent4">
                    <a:lumMod val="50000"/>
                  </a:schemeClr>
                </a:solidFill>
              </a:defRPr>
            </a:lvl3pPr>
            <a:lvl4pPr>
              <a:defRPr>
                <a:solidFill>
                  <a:schemeClr val="accent4">
                    <a:lumMod val="50000"/>
                  </a:schemeClr>
                </a:solidFill>
              </a:defRPr>
            </a:lvl4pPr>
            <a:lvl5pPr>
              <a:defRPr>
                <a:solidFill>
                  <a:schemeClr val="accent4">
                    <a:lumMod val="50000"/>
                  </a:schemeClr>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Tree>
    <p:extLst>
      <p:ext uri="{BB962C8B-B14F-4D97-AF65-F5344CB8AC3E}">
        <p14:creationId xmlns:p14="http://schemas.microsoft.com/office/powerpoint/2010/main" val="154301415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71799" y="4406900"/>
            <a:ext cx="5722913" cy="1362075"/>
          </a:xfrm>
        </p:spPr>
        <p:txBody>
          <a:bodyPr anchor="t"/>
          <a:lstStyle>
            <a:lvl1pPr algn="l">
              <a:defRPr sz="4000" b="1" cap="all">
                <a:solidFill>
                  <a:schemeClr val="accent2">
                    <a:lumMod val="50000"/>
                  </a:schemeClr>
                </a:solidFill>
              </a:defRPr>
            </a:lvl1pPr>
          </a:lstStyle>
          <a:p>
            <a:r>
              <a:rPr lang="ru-RU" dirty="0" smtClean="0"/>
              <a:t>Образец заголовка</a:t>
            </a:r>
            <a:endParaRPr lang="ru-RU" dirty="0"/>
          </a:p>
        </p:txBody>
      </p:sp>
      <p:sp>
        <p:nvSpPr>
          <p:cNvPr id="3" name="Текст 2"/>
          <p:cNvSpPr>
            <a:spLocks noGrp="1"/>
          </p:cNvSpPr>
          <p:nvPr>
            <p:ph type="body" idx="1"/>
          </p:nvPr>
        </p:nvSpPr>
        <p:spPr>
          <a:xfrm>
            <a:off x="2771799" y="2906713"/>
            <a:ext cx="5722913" cy="1500187"/>
          </a:xfrm>
        </p:spPr>
        <p:txBody>
          <a:bodyPr anchor="b"/>
          <a:lstStyle>
            <a:lvl1pPr marL="0" indent="0">
              <a:buNone/>
              <a:defRPr sz="2000">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smtClean="0"/>
              <a:t>Образец текста</a:t>
            </a:r>
          </a:p>
        </p:txBody>
      </p:sp>
      <p:sp>
        <p:nvSpPr>
          <p:cNvPr id="4" name="Дата 3"/>
          <p:cNvSpPr>
            <a:spLocks noGrp="1"/>
          </p:cNvSpPr>
          <p:nvPr>
            <p:ph type="dt" sz="half" idx="10"/>
          </p:nvPr>
        </p:nvSpPr>
        <p:spPr/>
        <p:txBody>
          <a:bodyPr/>
          <a:lstStyle>
            <a:lvl1pPr>
              <a:defRPr>
                <a:solidFill>
                  <a:schemeClr val="accent2">
                    <a:lumMod val="50000"/>
                  </a:schemeClr>
                </a:solidFill>
              </a:defRPr>
            </a:lvl1pPr>
          </a:lstStyle>
          <a:p>
            <a:fld id="{A5E48A96-E1BB-4C8F-80B2-32A47A48A9D5}" type="datetimeFigureOut">
              <a:rPr lang="ru-RU" smtClean="0"/>
              <a:pPr/>
              <a:t>01.02.2021</a:t>
            </a:fld>
            <a:endParaRPr lang="ru-RU"/>
          </a:p>
        </p:txBody>
      </p:sp>
      <p:sp>
        <p:nvSpPr>
          <p:cNvPr id="5" name="Нижний колонтитул 4"/>
          <p:cNvSpPr>
            <a:spLocks noGrp="1"/>
          </p:cNvSpPr>
          <p:nvPr>
            <p:ph type="ftr" sz="quarter" idx="11"/>
          </p:nvPr>
        </p:nvSpPr>
        <p:spPr/>
        <p:txBody>
          <a:bodyPr/>
          <a:lstStyle>
            <a:lvl1pPr>
              <a:defRPr>
                <a:solidFill>
                  <a:schemeClr val="accent2">
                    <a:lumMod val="5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2">
                    <a:lumMod val="5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02665470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lumMod val="95000"/>
                  </a:schemeClr>
                </a:solidFill>
              </a:defRPr>
            </a:lvl1pPr>
          </a:lstStyle>
          <a:p>
            <a:r>
              <a:rPr lang="ru-RU" dirty="0" smtClean="0"/>
              <a:t>Образец заголовка</a:t>
            </a:r>
            <a:endParaRPr lang="ru-RU" dirty="0"/>
          </a:p>
        </p:txBody>
      </p:sp>
      <p:sp>
        <p:nvSpPr>
          <p:cNvPr id="3" name="Объект 2"/>
          <p:cNvSpPr>
            <a:spLocks noGrp="1"/>
          </p:cNvSpPr>
          <p:nvPr>
            <p:ph sz="half" idx="1"/>
          </p:nvPr>
        </p:nvSpPr>
        <p:spPr>
          <a:xfrm>
            <a:off x="179512" y="2060848"/>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Объект 3"/>
          <p:cNvSpPr>
            <a:spLocks noGrp="1"/>
          </p:cNvSpPr>
          <p:nvPr>
            <p:ph sz="half" idx="2"/>
          </p:nvPr>
        </p:nvSpPr>
        <p:spPr>
          <a:xfrm>
            <a:off x="4644008" y="2071389"/>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Дата 4"/>
          <p:cNvSpPr>
            <a:spLocks noGrp="1"/>
          </p:cNvSpPr>
          <p:nvPr>
            <p:ph type="dt" sz="half" idx="10"/>
          </p:nvPr>
        </p:nvSpPr>
        <p:spPr/>
        <p:txBody>
          <a:bodyPr/>
          <a:lstStyle>
            <a:lvl1pPr>
              <a:defRPr>
                <a:solidFill>
                  <a:schemeClr val="bg1">
                    <a:lumMod val="95000"/>
                  </a:schemeClr>
                </a:solidFill>
              </a:defRPr>
            </a:lvl1pPr>
          </a:lstStyle>
          <a:p>
            <a:fld id="{A5E48A96-E1BB-4C8F-80B2-32A47A48A9D5}" type="datetimeFigureOut">
              <a:rPr lang="ru-RU" smtClean="0"/>
              <a:pPr/>
              <a:t>01.02.2021</a:t>
            </a:fld>
            <a:endParaRPr lang="ru-RU"/>
          </a:p>
        </p:txBody>
      </p:sp>
      <p:sp>
        <p:nvSpPr>
          <p:cNvPr id="6" name="Нижний колонтитул 5"/>
          <p:cNvSpPr>
            <a:spLocks noGrp="1"/>
          </p:cNvSpPr>
          <p:nvPr>
            <p:ph type="ftr" sz="quarter" idx="11"/>
          </p:nvPr>
        </p:nvSpPr>
        <p:spPr/>
        <p:txBody>
          <a:bodyPr/>
          <a:lstStyle>
            <a:lvl1pPr>
              <a:defRPr>
                <a:solidFill>
                  <a:schemeClr val="bg1">
                    <a:lumMod val="95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bg1">
                    <a:lumMod val="95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89133997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Текст 2"/>
          <p:cNvSpPr>
            <a:spLocks noGrp="1"/>
          </p:cNvSpPr>
          <p:nvPr>
            <p:ph type="body" idx="1"/>
          </p:nvPr>
        </p:nvSpPr>
        <p:spPr>
          <a:xfrm>
            <a:off x="251520" y="1916832"/>
            <a:ext cx="4176464"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251520" y="2556594"/>
            <a:ext cx="4176464"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4716016" y="1934294"/>
            <a:ext cx="4248472"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6" name="Объект 5"/>
          <p:cNvSpPr>
            <a:spLocks noGrp="1"/>
          </p:cNvSpPr>
          <p:nvPr>
            <p:ph sz="quarter" idx="4"/>
          </p:nvPr>
        </p:nvSpPr>
        <p:spPr>
          <a:xfrm>
            <a:off x="4716016" y="2574056"/>
            <a:ext cx="4248472"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7" name="Дата 6"/>
          <p:cNvSpPr>
            <a:spLocks noGrp="1"/>
          </p:cNvSpPr>
          <p:nvPr>
            <p:ph type="dt" sz="half" idx="10"/>
          </p:nvPr>
        </p:nvSpPr>
        <p:spPr>
          <a:xfrm>
            <a:off x="1375310" y="6410896"/>
            <a:ext cx="1215489" cy="365125"/>
          </a:xfrm>
        </p:spPr>
        <p:txBody>
          <a:bodyPr/>
          <a:lstStyle>
            <a:lvl1pPr>
              <a:defRPr>
                <a:solidFill>
                  <a:schemeClr val="accent6">
                    <a:lumMod val="60000"/>
                    <a:lumOff val="40000"/>
                  </a:schemeClr>
                </a:solidFill>
              </a:defRPr>
            </a:lvl1pPr>
          </a:lstStyle>
          <a:p>
            <a:fld id="{A5E48A96-E1BB-4C8F-80B2-32A47A48A9D5}" type="datetimeFigureOut">
              <a:rPr lang="ru-RU" smtClean="0"/>
              <a:pPr/>
              <a:t>01.02.2021</a:t>
            </a:fld>
            <a:endParaRPr lang="ru-RU"/>
          </a:p>
        </p:txBody>
      </p:sp>
      <p:sp>
        <p:nvSpPr>
          <p:cNvPr id="8" name="Нижний колонтитул 7"/>
          <p:cNvSpPr>
            <a:spLocks noGrp="1"/>
          </p:cNvSpPr>
          <p:nvPr>
            <p:ph type="ftr" sz="quarter" idx="11"/>
          </p:nvPr>
        </p:nvSpPr>
        <p:spPr>
          <a:xfrm>
            <a:off x="4154184" y="6356350"/>
            <a:ext cx="1649592" cy="365125"/>
          </a:xfrm>
        </p:spPr>
        <p:txBody>
          <a:bodyPr/>
          <a:lstStyle>
            <a:lvl1pPr>
              <a:defRPr>
                <a:solidFill>
                  <a:schemeClr val="accent6">
                    <a:lumMod val="60000"/>
                    <a:lumOff val="40000"/>
                  </a:schemeClr>
                </a:solidFill>
              </a:defRPr>
            </a:lvl1pPr>
          </a:lstStyle>
          <a:p>
            <a:endParaRPr lang="ru-RU"/>
          </a:p>
        </p:txBody>
      </p:sp>
      <p:sp>
        <p:nvSpPr>
          <p:cNvPr id="9" name="Номер слайда 8"/>
          <p:cNvSpPr>
            <a:spLocks noGrp="1"/>
          </p:cNvSpPr>
          <p:nvPr>
            <p:ph type="sldNum" sz="quarter" idx="12"/>
          </p:nvPr>
        </p:nvSpPr>
        <p:spPr>
          <a:xfrm>
            <a:off x="7471310" y="6356350"/>
            <a:ext cx="1215489" cy="365125"/>
          </a:xfrm>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65993347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Дата 2"/>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01.02.2021</a:t>
            </a:fld>
            <a:endParaRPr lang="ru-RU"/>
          </a:p>
        </p:txBody>
      </p:sp>
      <p:sp>
        <p:nvSpPr>
          <p:cNvPr id="4" name="Нижний колонтитул 3"/>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5" name="Номер слайда 4"/>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17245772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01.02.2021</a:t>
            </a:fld>
            <a:endParaRPr lang="ru-RU"/>
          </a:p>
        </p:txBody>
      </p:sp>
      <p:sp>
        <p:nvSpPr>
          <p:cNvPr id="3" name="Нижний колонтитул 2"/>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4" name="Номер слайда 3"/>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61595152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3622"/>
            <a:ext cx="3008313" cy="921478"/>
          </a:xfrm>
        </p:spPr>
        <p:txBody>
          <a:bodyPr anchor="b"/>
          <a:lstStyle>
            <a:lvl1pPr algn="l">
              <a:defRPr sz="2000" b="1">
                <a:solidFill>
                  <a:schemeClr val="accent6">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3563888" y="1916832"/>
            <a:ext cx="5111750" cy="4353347"/>
          </a:xfrm>
        </p:spPr>
        <p:txBody>
          <a:bodyPr/>
          <a:lstStyle>
            <a:lvl1pPr>
              <a:defRPr sz="3200">
                <a:solidFill>
                  <a:schemeClr val="accent6">
                    <a:lumMod val="60000"/>
                    <a:lumOff val="40000"/>
                  </a:schemeClr>
                </a:solidFill>
              </a:defRPr>
            </a:lvl1pPr>
            <a:lvl2pPr>
              <a:defRPr sz="2800">
                <a:solidFill>
                  <a:schemeClr val="accent6">
                    <a:lumMod val="60000"/>
                    <a:lumOff val="40000"/>
                  </a:schemeClr>
                </a:solidFill>
              </a:defRPr>
            </a:lvl2pPr>
            <a:lvl3pPr>
              <a:defRPr sz="2400">
                <a:solidFill>
                  <a:schemeClr val="accent6">
                    <a:lumMod val="60000"/>
                    <a:lumOff val="40000"/>
                  </a:schemeClr>
                </a:solidFill>
              </a:defRPr>
            </a:lvl3pPr>
            <a:lvl4pPr>
              <a:defRPr sz="2000">
                <a:solidFill>
                  <a:schemeClr val="accent6">
                    <a:lumMod val="60000"/>
                    <a:lumOff val="40000"/>
                  </a:schemeClr>
                </a:solidFill>
              </a:defRPr>
            </a:lvl4pPr>
            <a:lvl5pPr>
              <a:defRPr sz="2000">
                <a:solidFill>
                  <a:schemeClr val="accent6">
                    <a:lumMod val="60000"/>
                    <a:lumOff val="40000"/>
                  </a:schemeClr>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01.02.2021</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4548966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solidFill>
                  <a:schemeClr val="accent6">
                    <a:lumMod val="60000"/>
                    <a:lumOff val="40000"/>
                  </a:schemeClr>
                </a:solidFill>
              </a:defRPr>
            </a:lvl1pPr>
          </a:lstStyle>
          <a:p>
            <a:r>
              <a:rPr lang="ru-RU" dirty="0" smtClean="0"/>
              <a:t>Образец заголовка</a:t>
            </a:r>
            <a:endParaRPr lang="ru-RU" dirty="0"/>
          </a:p>
        </p:txBody>
      </p:sp>
      <p:sp>
        <p:nvSpPr>
          <p:cNvPr id="3" name="Рисунок 2"/>
          <p:cNvSpPr>
            <a:spLocks noGrp="1"/>
          </p:cNvSpPr>
          <p:nvPr>
            <p:ph type="pic" idx="1"/>
          </p:nvPr>
        </p:nvSpPr>
        <p:spPr>
          <a:xfrm>
            <a:off x="1792288" y="612775"/>
            <a:ext cx="5486400" cy="4114800"/>
          </a:xfrm>
        </p:spPr>
        <p:txBody>
          <a:bodyPr/>
          <a:lstStyle>
            <a:lvl1pPr marL="0" indent="0">
              <a:buNone/>
              <a:defRPr sz="3200">
                <a:solidFill>
                  <a:schemeClr val="accent6">
                    <a:lumMod val="60000"/>
                    <a:lumOff val="4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01.02.2021</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75860541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presentation-creation.ru/"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91680" y="191549"/>
            <a:ext cx="7344816" cy="1224136"/>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683568" y="1556792"/>
            <a:ext cx="7128792" cy="4680520"/>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accent4">
                    <a:lumMod val="50000"/>
                  </a:schemeClr>
                </a:solidFill>
              </a:defRPr>
            </a:lvl1pPr>
          </a:lstStyle>
          <a:p>
            <a:fld id="{A5E48A96-E1BB-4C8F-80B2-32A47A48A9D5}" type="datetimeFigureOut">
              <a:rPr lang="ru-RU" smtClean="0"/>
              <a:pPr/>
              <a:t>01.02.2021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accent4">
                    <a:lumMod val="50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4">
                    <a:lumMod val="50000"/>
                  </a:schemeClr>
                </a:solidFill>
              </a:defRPr>
            </a:lvl1pPr>
          </a:lstStyle>
          <a:p>
            <a:fld id="{544A1F6A-164B-43BA-A19E-4AE6BB502A21}" type="slidenum">
              <a:rPr lang="ru-RU" smtClean="0"/>
              <a:pPr/>
              <a:t>‹#›</a:t>
            </a:fld>
            <a:endParaRPr lang="ru-RU"/>
          </a:p>
        </p:txBody>
      </p:sp>
      <p:pic>
        <p:nvPicPr>
          <p:cNvPr id="7" name="Рисунок 6">
            <a:hlinkClick r:id="rId14"/>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620688" y="45855"/>
            <a:ext cx="757762" cy="757762"/>
          </a:xfrm>
          <a:prstGeom prst="rect">
            <a:avLst/>
          </a:prstGeom>
        </p:spPr>
      </p:pic>
    </p:spTree>
    <p:extLst>
      <p:ext uri="{BB962C8B-B14F-4D97-AF65-F5344CB8AC3E}">
        <p14:creationId xmlns:p14="http://schemas.microsoft.com/office/powerpoint/2010/main" val="3710272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4">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4">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ctrTitle"/>
          </p:nvPr>
        </p:nvSpPr>
        <p:spPr>
          <a:xfrm>
            <a:off x="107504" y="1268760"/>
            <a:ext cx="8784976" cy="3888432"/>
          </a:xfrm>
        </p:spPr>
        <p:txBody>
          <a:bodyPr>
            <a:normAutofit/>
          </a:bodyPr>
          <a:lstStyle/>
          <a:p>
            <a:r>
              <a:rPr lang="en-US" dirty="0" smtClean="0">
                <a:solidFill>
                  <a:schemeClr val="accent1"/>
                </a:solidFill>
              </a:rPr>
              <a:t>Organization of Data bases</a:t>
            </a:r>
            <a:br>
              <a:rPr lang="en-US" dirty="0" smtClean="0">
                <a:solidFill>
                  <a:schemeClr val="accent1"/>
                </a:solidFill>
              </a:rPr>
            </a:br>
            <a:r>
              <a:rPr lang="en-US" dirty="0" smtClean="0">
                <a:solidFill>
                  <a:srgbClr val="0000FF"/>
                </a:solidFill>
              </a:rPr>
              <a:t>semester 4</a:t>
            </a:r>
            <a:endParaRPr lang="ru-RU" b="1" i="1" dirty="0">
              <a:solidFill>
                <a:srgbClr val="0000FF"/>
              </a:solidFill>
            </a:endParaRPr>
          </a:p>
        </p:txBody>
      </p:sp>
    </p:spTree>
    <p:extLst>
      <p:ext uri="{BB962C8B-B14F-4D97-AF65-F5344CB8AC3E}">
        <p14:creationId xmlns:p14="http://schemas.microsoft.com/office/powerpoint/2010/main" val="185787063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683568" y="260648"/>
            <a:ext cx="7560840" cy="5472608"/>
          </a:xfrm>
        </p:spPr>
        <p:txBody>
          <a:bodyPr>
            <a:noAutofit/>
          </a:bodyPr>
          <a:lstStyle/>
          <a:p>
            <a:pPr marL="0" indent="0">
              <a:buNone/>
            </a:pPr>
            <a:r>
              <a:rPr lang="ru-RU" sz="2000" b="1" u="sng" dirty="0" err="1">
                <a:solidFill>
                  <a:srgbClr val="C00000"/>
                </a:solidFill>
              </a:rPr>
              <a:t>The</a:t>
            </a:r>
            <a:r>
              <a:rPr lang="ru-RU" sz="2000" b="1" u="sng" dirty="0">
                <a:solidFill>
                  <a:srgbClr val="C00000"/>
                </a:solidFill>
              </a:rPr>
              <a:t> </a:t>
            </a:r>
            <a:r>
              <a:rPr lang="ru-RU" sz="2000" b="1" u="sng" dirty="0" err="1">
                <a:solidFill>
                  <a:srgbClr val="C00000"/>
                </a:solidFill>
              </a:rPr>
              <a:t>data</a:t>
            </a:r>
            <a:r>
              <a:rPr lang="ru-RU" sz="2000" b="1" u="sng" dirty="0">
                <a:solidFill>
                  <a:srgbClr val="C00000"/>
                </a:solidFill>
              </a:rPr>
              <a:t> </a:t>
            </a:r>
            <a:r>
              <a:rPr lang="ru-RU" sz="2000" b="1" u="sng" dirty="0" err="1">
                <a:solidFill>
                  <a:srgbClr val="C00000"/>
                </a:solidFill>
              </a:rPr>
              <a:t>in</a:t>
            </a:r>
            <a:r>
              <a:rPr lang="ru-RU" sz="2000" b="1" u="sng" dirty="0">
                <a:solidFill>
                  <a:srgbClr val="C00000"/>
                </a:solidFill>
              </a:rPr>
              <a:t> </a:t>
            </a:r>
            <a:r>
              <a:rPr lang="ru-RU" sz="2000" b="1" u="sng" dirty="0" err="1">
                <a:solidFill>
                  <a:srgbClr val="C00000"/>
                </a:solidFill>
              </a:rPr>
              <a:t>the</a:t>
            </a:r>
            <a:r>
              <a:rPr lang="ru-RU" sz="2000" b="1" u="sng" dirty="0">
                <a:solidFill>
                  <a:srgbClr val="C00000"/>
                </a:solidFill>
              </a:rPr>
              <a:t> </a:t>
            </a:r>
            <a:r>
              <a:rPr lang="ru-RU" sz="2000" b="1" u="sng" dirty="0" err="1">
                <a:solidFill>
                  <a:srgbClr val="C00000"/>
                </a:solidFill>
              </a:rPr>
              <a:t>database</a:t>
            </a:r>
            <a:r>
              <a:rPr lang="ru-RU" sz="2000" b="1" u="sng" dirty="0">
                <a:solidFill>
                  <a:srgbClr val="C00000"/>
                </a:solidFill>
              </a:rPr>
              <a:t> </a:t>
            </a:r>
            <a:r>
              <a:rPr lang="ru-RU" sz="2000" b="1" u="sng" dirty="0" err="1">
                <a:solidFill>
                  <a:srgbClr val="C00000"/>
                </a:solidFill>
              </a:rPr>
              <a:t>is</a:t>
            </a:r>
            <a:r>
              <a:rPr lang="ru-RU" sz="2000" b="1" u="sng" dirty="0">
                <a:solidFill>
                  <a:srgbClr val="C00000"/>
                </a:solidFill>
              </a:rPr>
              <a:t> </a:t>
            </a:r>
            <a:r>
              <a:rPr lang="ru-RU" sz="2000" b="1" u="sng" dirty="0" err="1">
                <a:solidFill>
                  <a:srgbClr val="C00000"/>
                </a:solidFill>
              </a:rPr>
              <a:t>integrated</a:t>
            </a:r>
            <a:r>
              <a:rPr lang="ru-RU" sz="2000" b="1" u="sng" dirty="0">
                <a:solidFill>
                  <a:srgbClr val="C00000"/>
                </a:solidFill>
              </a:rPr>
              <a:t> </a:t>
            </a:r>
            <a:r>
              <a:rPr lang="ru-RU" sz="2000" b="1" u="sng" dirty="0" err="1">
                <a:solidFill>
                  <a:srgbClr val="C00000"/>
                </a:solidFill>
              </a:rPr>
              <a:t>and</a:t>
            </a:r>
            <a:r>
              <a:rPr lang="ru-RU" sz="2000" b="1" u="sng" dirty="0">
                <a:solidFill>
                  <a:srgbClr val="C00000"/>
                </a:solidFill>
              </a:rPr>
              <a:t> </a:t>
            </a:r>
            <a:r>
              <a:rPr lang="ru-RU" sz="2000" b="1" u="sng" dirty="0" err="1">
                <a:solidFill>
                  <a:srgbClr val="C00000"/>
                </a:solidFill>
              </a:rPr>
              <a:t>public</a:t>
            </a:r>
            <a:r>
              <a:rPr lang="ru-RU" sz="2000" b="1" u="sng" dirty="0">
                <a:solidFill>
                  <a:srgbClr val="C00000"/>
                </a:solidFill>
              </a:rPr>
              <a:t>. </a:t>
            </a:r>
            <a:endParaRPr lang="ru-RU" sz="2000" dirty="0">
              <a:solidFill>
                <a:srgbClr val="C00000"/>
              </a:solidFill>
            </a:endParaRPr>
          </a:p>
          <a:p>
            <a:pPr marL="0" indent="0">
              <a:buNone/>
            </a:pPr>
            <a:r>
              <a:rPr lang="ru-RU" sz="2000" b="1" i="1" dirty="0" err="1">
                <a:solidFill>
                  <a:schemeClr val="tx1"/>
                </a:solidFill>
              </a:rPr>
              <a:t>Integrated</a:t>
            </a:r>
            <a:r>
              <a:rPr lang="ru-RU" sz="2000" dirty="0">
                <a:solidFill>
                  <a:schemeClr val="tx1"/>
                </a:solidFill>
              </a:rPr>
              <a:t> - </a:t>
            </a:r>
            <a:r>
              <a:rPr lang="ru-RU" sz="2000" dirty="0" err="1">
                <a:solidFill>
                  <a:schemeClr val="tx1"/>
                </a:solidFill>
              </a:rPr>
              <a:t>means</a:t>
            </a:r>
            <a:r>
              <a:rPr lang="ru-RU" sz="2000" dirty="0">
                <a:solidFill>
                  <a:schemeClr val="tx1"/>
                </a:solidFill>
              </a:rPr>
              <a:t> </a:t>
            </a:r>
            <a:r>
              <a:rPr lang="ru-RU" sz="2000" dirty="0" err="1">
                <a:solidFill>
                  <a:schemeClr val="tx1"/>
                </a:solidFill>
              </a:rPr>
              <a:t>that</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presented</a:t>
            </a:r>
            <a:r>
              <a:rPr lang="ru-RU" sz="2000" dirty="0">
                <a:solidFill>
                  <a:schemeClr val="tx1"/>
                </a:solidFill>
              </a:rPr>
              <a:t> </a:t>
            </a:r>
            <a:r>
              <a:rPr lang="ru-RU" sz="2000" dirty="0" err="1">
                <a:solidFill>
                  <a:schemeClr val="tx1"/>
                </a:solidFill>
              </a:rPr>
              <a:t>as</a:t>
            </a:r>
            <a:r>
              <a:rPr lang="ru-RU" sz="2000" dirty="0">
                <a:solidFill>
                  <a:schemeClr val="tx1"/>
                </a:solidFill>
              </a:rPr>
              <a:t> a </a:t>
            </a:r>
            <a:r>
              <a:rPr lang="ru-RU" sz="2000" dirty="0" err="1">
                <a:solidFill>
                  <a:schemeClr val="tx1"/>
                </a:solidFill>
              </a:rPr>
              <a:t>union</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several</a:t>
            </a:r>
            <a:r>
              <a:rPr lang="ru-RU" sz="2000" dirty="0">
                <a:solidFill>
                  <a:schemeClr val="tx1"/>
                </a:solidFill>
              </a:rPr>
              <a:t>, </a:t>
            </a:r>
            <a:r>
              <a:rPr lang="ru-RU" sz="2000" dirty="0" err="1">
                <a:solidFill>
                  <a:schemeClr val="tx1"/>
                </a:solidFill>
              </a:rPr>
              <a:t>may</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overlapped</a:t>
            </a:r>
            <a:r>
              <a:rPr lang="ru-RU" sz="2000" dirty="0">
                <a:solidFill>
                  <a:schemeClr val="tx1"/>
                </a:solidFill>
              </a:rPr>
              <a:t>, </a:t>
            </a:r>
            <a:r>
              <a:rPr lang="ru-RU" sz="2000" dirty="0" err="1">
                <a:solidFill>
                  <a:schemeClr val="tx1"/>
                </a:solidFill>
              </a:rPr>
              <a:t>separate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files</a:t>
            </a:r>
            <a:r>
              <a:rPr lang="ru-RU" sz="2000" dirty="0">
                <a:solidFill>
                  <a:schemeClr val="tx1"/>
                </a:solidFill>
              </a:rPr>
              <a:t>. </a:t>
            </a:r>
          </a:p>
          <a:p>
            <a:pPr marL="0" indent="0">
              <a:buNone/>
            </a:pPr>
            <a:r>
              <a:rPr lang="ru-RU" sz="2000" dirty="0" err="1">
                <a:solidFill>
                  <a:schemeClr val="tx1"/>
                </a:solidFill>
              </a:rPr>
              <a:t>For</a:t>
            </a:r>
            <a:r>
              <a:rPr lang="ru-RU" sz="2000" dirty="0">
                <a:solidFill>
                  <a:schemeClr val="tx1"/>
                </a:solidFill>
              </a:rPr>
              <a:t> </a:t>
            </a:r>
            <a:r>
              <a:rPr lang="ru-RU" sz="2000" dirty="0" err="1">
                <a:solidFill>
                  <a:schemeClr val="tx1"/>
                </a:solidFill>
              </a:rPr>
              <a:t>example</a:t>
            </a:r>
            <a:r>
              <a:rPr lang="ru-RU" sz="2000" dirty="0">
                <a:solidFill>
                  <a:schemeClr val="tx1"/>
                </a:solidFill>
              </a:rPr>
              <a:t>, </a:t>
            </a:r>
            <a:r>
              <a:rPr lang="ru-RU" sz="2000" dirty="0" err="1">
                <a:solidFill>
                  <a:schemeClr val="tx1"/>
                </a:solidFill>
              </a:rPr>
              <a:t>there</a:t>
            </a:r>
            <a:r>
              <a:rPr lang="ru-RU" sz="2000" dirty="0">
                <a:solidFill>
                  <a:schemeClr val="tx1"/>
                </a:solidFill>
              </a:rPr>
              <a:t> </a:t>
            </a:r>
            <a:r>
              <a:rPr lang="ru-RU" sz="2000" dirty="0" err="1">
                <a:solidFill>
                  <a:schemeClr val="tx1"/>
                </a:solidFill>
              </a:rPr>
              <a:t>is</a:t>
            </a:r>
            <a:r>
              <a:rPr lang="ru-RU" sz="2000" dirty="0">
                <a:solidFill>
                  <a:schemeClr val="tx1"/>
                </a:solidFill>
              </a:rPr>
              <a:t> a </a:t>
            </a:r>
            <a:r>
              <a:rPr lang="ru-RU" sz="2000" dirty="0" err="1">
                <a:solidFill>
                  <a:schemeClr val="tx1"/>
                </a:solidFill>
              </a:rPr>
              <a:t>file</a:t>
            </a:r>
            <a:r>
              <a:rPr lang="ru-RU" sz="2000" dirty="0">
                <a:solidFill>
                  <a:schemeClr val="tx1"/>
                </a:solidFill>
              </a:rPr>
              <a:t> </a:t>
            </a:r>
            <a:r>
              <a:rPr lang="ru-RU" sz="2000" dirty="0" err="1">
                <a:solidFill>
                  <a:schemeClr val="tx1"/>
                </a:solidFill>
              </a:rPr>
              <a:t>containing</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about</a:t>
            </a:r>
            <a:r>
              <a:rPr lang="ru-RU" sz="2000" dirty="0">
                <a:solidFill>
                  <a:schemeClr val="tx1"/>
                </a:solidFill>
              </a:rPr>
              <a:t> </a:t>
            </a:r>
            <a:r>
              <a:rPr lang="ru-RU" sz="2000" dirty="0" err="1">
                <a:solidFill>
                  <a:schemeClr val="tx1"/>
                </a:solidFill>
              </a:rPr>
              <a:t>students</a:t>
            </a:r>
            <a:r>
              <a:rPr lang="ru-RU" sz="2000" dirty="0">
                <a:solidFill>
                  <a:schemeClr val="tx1"/>
                </a:solidFill>
              </a:rPr>
              <a:t> - </a:t>
            </a:r>
            <a:r>
              <a:rPr lang="ru-RU" sz="2000" dirty="0" err="1">
                <a:solidFill>
                  <a:schemeClr val="tx1"/>
                </a:solidFill>
              </a:rPr>
              <a:t>last</a:t>
            </a:r>
            <a:r>
              <a:rPr lang="ru-RU" sz="2000" dirty="0">
                <a:solidFill>
                  <a:schemeClr val="tx1"/>
                </a:solidFill>
              </a:rPr>
              <a:t> </a:t>
            </a:r>
            <a:r>
              <a:rPr lang="ru-RU" sz="2000" dirty="0" err="1">
                <a:solidFill>
                  <a:schemeClr val="tx1"/>
                </a:solidFill>
              </a:rPr>
              <a:t>name</a:t>
            </a:r>
            <a:r>
              <a:rPr lang="ru-RU" sz="2000" dirty="0">
                <a:solidFill>
                  <a:schemeClr val="tx1"/>
                </a:solidFill>
              </a:rPr>
              <a:t>, </a:t>
            </a:r>
            <a:r>
              <a:rPr lang="ru-RU" sz="2000" dirty="0" err="1">
                <a:solidFill>
                  <a:schemeClr val="tx1"/>
                </a:solidFill>
              </a:rPr>
              <a:t>first</a:t>
            </a:r>
            <a:r>
              <a:rPr lang="ru-RU" sz="2000" dirty="0">
                <a:solidFill>
                  <a:schemeClr val="tx1"/>
                </a:solidFill>
              </a:rPr>
              <a:t> </a:t>
            </a:r>
            <a:r>
              <a:rPr lang="ru-RU" sz="2000" dirty="0" err="1">
                <a:solidFill>
                  <a:schemeClr val="tx1"/>
                </a:solidFill>
              </a:rPr>
              <a:t>name</a:t>
            </a:r>
            <a:r>
              <a:rPr lang="ru-RU" sz="2000" dirty="0">
                <a:solidFill>
                  <a:schemeClr val="tx1"/>
                </a:solidFill>
              </a:rPr>
              <a:t>,  </a:t>
            </a:r>
            <a:r>
              <a:rPr lang="ru-RU" sz="2000" dirty="0" err="1">
                <a:solidFill>
                  <a:schemeClr val="tx1"/>
                </a:solidFill>
              </a:rPr>
              <a:t>date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birth</a:t>
            </a:r>
            <a:r>
              <a:rPr lang="ru-RU" sz="2000" dirty="0">
                <a:solidFill>
                  <a:schemeClr val="tx1"/>
                </a:solidFill>
              </a:rPr>
              <a:t>, </a:t>
            </a:r>
            <a:r>
              <a:rPr lang="ru-RU" sz="2000" dirty="0" err="1">
                <a:solidFill>
                  <a:schemeClr val="tx1"/>
                </a:solidFill>
              </a:rPr>
              <a:t>address</a:t>
            </a:r>
            <a:r>
              <a:rPr lang="ru-RU" sz="2000" dirty="0">
                <a:solidFill>
                  <a:schemeClr val="tx1"/>
                </a:solidFill>
              </a:rPr>
              <a:t>, </a:t>
            </a:r>
            <a:r>
              <a:rPr lang="ru-RU" sz="2000" dirty="0" err="1">
                <a:solidFill>
                  <a:schemeClr val="tx1"/>
                </a:solidFill>
              </a:rPr>
              <a:t>etc</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another</a:t>
            </a:r>
            <a:r>
              <a:rPr lang="ru-RU" sz="2000" dirty="0">
                <a:solidFill>
                  <a:schemeClr val="tx1"/>
                </a:solidFill>
              </a:rPr>
              <a:t> - </a:t>
            </a:r>
            <a:r>
              <a:rPr lang="ru-RU" sz="2000" dirty="0" err="1">
                <a:solidFill>
                  <a:schemeClr val="tx1"/>
                </a:solidFill>
              </a:rPr>
              <a:t>about</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sports</a:t>
            </a:r>
            <a:r>
              <a:rPr lang="ru-RU" sz="2000" dirty="0">
                <a:solidFill>
                  <a:schemeClr val="tx1"/>
                </a:solidFill>
              </a:rPr>
              <a:t> </a:t>
            </a:r>
            <a:r>
              <a:rPr lang="ru-RU" sz="2000" dirty="0" err="1">
                <a:solidFill>
                  <a:schemeClr val="tx1"/>
                </a:solidFill>
              </a:rPr>
              <a:t>section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necessary</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about</a:t>
            </a:r>
            <a:r>
              <a:rPr lang="ru-RU" sz="2000" dirty="0">
                <a:solidFill>
                  <a:schemeClr val="tx1"/>
                </a:solidFill>
              </a:rPr>
              <a:t> </a:t>
            </a:r>
            <a:r>
              <a:rPr lang="ru-RU" sz="2000" dirty="0" err="1">
                <a:solidFill>
                  <a:schemeClr val="tx1"/>
                </a:solidFill>
              </a:rPr>
              <a:t>students</a:t>
            </a:r>
            <a:r>
              <a:rPr lang="ru-RU" sz="2000" dirty="0">
                <a:solidFill>
                  <a:schemeClr val="tx1"/>
                </a:solidFill>
              </a:rPr>
              <a:t> </a:t>
            </a:r>
            <a:r>
              <a:rPr lang="ru-RU" sz="2000" dirty="0" err="1">
                <a:solidFill>
                  <a:schemeClr val="tx1"/>
                </a:solidFill>
              </a:rPr>
              <a:t>attending</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section</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obtained</a:t>
            </a:r>
            <a:r>
              <a:rPr lang="ru-RU" sz="2000" dirty="0">
                <a:solidFill>
                  <a:schemeClr val="tx1"/>
                </a:solidFill>
              </a:rPr>
              <a:t> </a:t>
            </a:r>
            <a:r>
              <a:rPr lang="ru-RU" sz="2000" dirty="0" err="1">
                <a:solidFill>
                  <a:schemeClr val="tx1"/>
                </a:solidFill>
              </a:rPr>
              <a:t>by</a:t>
            </a:r>
            <a:r>
              <a:rPr lang="ru-RU" sz="2000" dirty="0">
                <a:solidFill>
                  <a:schemeClr val="tx1"/>
                </a:solidFill>
              </a:rPr>
              <a:t> </a:t>
            </a:r>
            <a:r>
              <a:rPr lang="ru-RU" sz="2000" dirty="0" err="1">
                <a:solidFill>
                  <a:schemeClr val="tx1"/>
                </a:solidFill>
              </a:rPr>
              <a:t>referring</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first</a:t>
            </a:r>
            <a:r>
              <a:rPr lang="ru-RU" sz="2000" dirty="0">
                <a:solidFill>
                  <a:schemeClr val="tx1"/>
                </a:solidFill>
              </a:rPr>
              <a:t> </a:t>
            </a:r>
            <a:r>
              <a:rPr lang="ru-RU" sz="2000" dirty="0" err="1">
                <a:solidFill>
                  <a:schemeClr val="tx1"/>
                </a:solidFill>
              </a:rPr>
              <a:t>file</a:t>
            </a:r>
            <a:r>
              <a:rPr lang="ru-RU" sz="2000" dirty="0">
                <a:solidFill>
                  <a:schemeClr val="tx1"/>
                </a:solidFill>
              </a:rPr>
              <a:t>. </a:t>
            </a:r>
          </a:p>
          <a:p>
            <a:pPr marL="0" indent="0">
              <a:buNone/>
            </a:pPr>
            <a:r>
              <a:rPr lang="ru-RU" sz="2000" b="1" i="1" dirty="0" err="1">
                <a:solidFill>
                  <a:schemeClr val="tx1"/>
                </a:solidFill>
              </a:rPr>
              <a:t>Public</a:t>
            </a:r>
            <a:r>
              <a:rPr lang="ru-RU" sz="2000" dirty="0">
                <a:solidFill>
                  <a:schemeClr val="tx1"/>
                </a:solidFill>
              </a:rPr>
              <a:t> </a:t>
            </a:r>
            <a:r>
              <a:rPr lang="ru-RU" sz="2000" dirty="0" err="1">
                <a:solidFill>
                  <a:schemeClr val="tx1"/>
                </a:solidFill>
              </a:rPr>
              <a:t>means</a:t>
            </a:r>
            <a:r>
              <a:rPr lang="ru-RU" sz="2000" dirty="0">
                <a:solidFill>
                  <a:schemeClr val="tx1"/>
                </a:solidFill>
              </a:rPr>
              <a:t> </a:t>
            </a:r>
            <a:r>
              <a:rPr lang="ru-RU" sz="2000" dirty="0" err="1">
                <a:solidFill>
                  <a:schemeClr val="tx1"/>
                </a:solidFill>
              </a:rPr>
              <a:t>that</a:t>
            </a:r>
            <a:r>
              <a:rPr lang="ru-RU" sz="2000" dirty="0">
                <a:solidFill>
                  <a:schemeClr val="tx1"/>
                </a:solidFill>
              </a:rPr>
              <a:t> </a:t>
            </a:r>
            <a:r>
              <a:rPr lang="ru-RU" sz="2000" dirty="0" err="1">
                <a:solidFill>
                  <a:schemeClr val="tx1"/>
                </a:solidFill>
              </a:rPr>
              <a:t>separate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areas</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used</a:t>
            </a:r>
            <a:r>
              <a:rPr lang="ru-RU" sz="2000" dirty="0">
                <a:solidFill>
                  <a:schemeClr val="tx1"/>
                </a:solidFill>
              </a:rPr>
              <a:t> </a:t>
            </a:r>
            <a:r>
              <a:rPr lang="ru-RU" sz="2000" dirty="0" err="1">
                <a:solidFill>
                  <a:schemeClr val="tx1"/>
                </a:solidFill>
              </a:rPr>
              <a:t>by</a:t>
            </a:r>
            <a:r>
              <a:rPr lang="ru-RU" sz="2000" dirty="0">
                <a:solidFill>
                  <a:schemeClr val="tx1"/>
                </a:solidFill>
              </a:rPr>
              <a:t> </a:t>
            </a:r>
            <a:r>
              <a:rPr lang="ru-RU" sz="2000" dirty="0" err="1">
                <a:solidFill>
                  <a:schemeClr val="tx1"/>
                </a:solidFill>
              </a:rPr>
              <a:t>different</a:t>
            </a:r>
            <a:r>
              <a:rPr lang="ru-RU" sz="2000" dirty="0">
                <a:solidFill>
                  <a:schemeClr val="tx1"/>
                </a:solidFill>
              </a:rPr>
              <a:t> </a:t>
            </a:r>
            <a:r>
              <a:rPr lang="ru-RU" sz="2000" dirty="0" err="1">
                <a:solidFill>
                  <a:schemeClr val="tx1"/>
                </a:solidFill>
              </a:rPr>
              <a:t>users</a:t>
            </a:r>
            <a:r>
              <a:rPr lang="ru-RU" sz="2000" dirty="0">
                <a:solidFill>
                  <a:schemeClr val="tx1"/>
                </a:solidFill>
              </a:rPr>
              <a:t>, </a:t>
            </a:r>
            <a:r>
              <a:rPr lang="ru-RU" sz="2000" dirty="0" err="1">
                <a:solidFill>
                  <a:schemeClr val="tx1"/>
                </a:solidFill>
              </a:rPr>
              <a:t>so</a:t>
            </a:r>
            <a:r>
              <a:rPr lang="ru-RU" sz="2000" dirty="0">
                <a:solidFill>
                  <a:schemeClr val="tx1"/>
                </a:solidFill>
              </a:rPr>
              <a:t> </a:t>
            </a:r>
            <a:r>
              <a:rPr lang="ru-RU" sz="2000" dirty="0" err="1">
                <a:solidFill>
                  <a:schemeClr val="tx1"/>
                </a:solidFill>
              </a:rPr>
              <a:t>each</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these</a:t>
            </a:r>
            <a:r>
              <a:rPr lang="ru-RU" sz="2000" dirty="0">
                <a:solidFill>
                  <a:schemeClr val="tx1"/>
                </a:solidFill>
              </a:rPr>
              <a:t> </a:t>
            </a:r>
            <a:r>
              <a:rPr lang="ru-RU" sz="2000" dirty="0" err="1">
                <a:solidFill>
                  <a:schemeClr val="tx1"/>
                </a:solidFill>
              </a:rPr>
              <a:t>users</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access</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same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area</a:t>
            </a:r>
            <a:r>
              <a:rPr lang="ru-RU" sz="2000" dirty="0">
                <a:solidFill>
                  <a:schemeClr val="tx1"/>
                </a:solidFill>
              </a:rPr>
              <a:t>, </a:t>
            </a:r>
            <a:r>
              <a:rPr lang="ru-RU" sz="2000" dirty="0" err="1">
                <a:solidFill>
                  <a:schemeClr val="tx1"/>
                </a:solidFill>
              </a:rPr>
              <a:t>even</a:t>
            </a:r>
            <a:r>
              <a:rPr lang="ru-RU" sz="2000" dirty="0">
                <a:solidFill>
                  <a:schemeClr val="tx1"/>
                </a:solidFill>
              </a:rPr>
              <a:t> </a:t>
            </a:r>
            <a:r>
              <a:rPr lang="ru-RU" sz="2000" dirty="0" err="1">
                <a:solidFill>
                  <a:schemeClr val="tx1"/>
                </a:solidFill>
              </a:rPr>
              <a:t>at</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same</a:t>
            </a:r>
            <a:r>
              <a:rPr lang="ru-RU" sz="2000" dirty="0">
                <a:solidFill>
                  <a:schemeClr val="tx1"/>
                </a:solidFill>
              </a:rPr>
              <a:t> </a:t>
            </a:r>
            <a:r>
              <a:rPr lang="ru-RU" sz="2000" dirty="0" err="1">
                <a:solidFill>
                  <a:schemeClr val="tx1"/>
                </a:solidFill>
              </a:rPr>
              <a:t>time</a:t>
            </a:r>
            <a:r>
              <a:rPr lang="ru-RU" sz="2000" dirty="0">
                <a:solidFill>
                  <a:schemeClr val="tx1"/>
                </a:solidFill>
              </a:rPr>
              <a:t>. </a:t>
            </a:r>
          </a:p>
          <a:p>
            <a:pPr marL="0" indent="0">
              <a:buNone/>
            </a:pPr>
            <a:r>
              <a:rPr lang="ru-RU" sz="2000" dirty="0" err="1">
                <a:solidFill>
                  <a:schemeClr val="tx1"/>
                </a:solidFill>
              </a:rPr>
              <a:t>For</a:t>
            </a:r>
            <a:r>
              <a:rPr lang="ru-RU" sz="2000" dirty="0">
                <a:solidFill>
                  <a:schemeClr val="tx1"/>
                </a:solidFill>
              </a:rPr>
              <a:t> </a:t>
            </a:r>
            <a:r>
              <a:rPr lang="ru-RU" sz="2000" dirty="0" err="1">
                <a:solidFill>
                  <a:schemeClr val="tx1"/>
                </a:solidFill>
              </a:rPr>
              <a:t>example</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same</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about</a:t>
            </a:r>
            <a:r>
              <a:rPr lang="ru-RU" sz="2000" dirty="0">
                <a:solidFill>
                  <a:schemeClr val="tx1"/>
                </a:solidFill>
              </a:rPr>
              <a:t> </a:t>
            </a:r>
            <a:r>
              <a:rPr lang="ru-RU" sz="2000" dirty="0" err="1">
                <a:solidFill>
                  <a:schemeClr val="tx1"/>
                </a:solidFill>
              </a:rPr>
              <a:t>students</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used</a:t>
            </a:r>
            <a:r>
              <a:rPr lang="ru-RU" sz="2000" dirty="0">
                <a:solidFill>
                  <a:schemeClr val="tx1"/>
                </a:solidFill>
              </a:rPr>
              <a:t> </a:t>
            </a:r>
            <a:r>
              <a:rPr lang="ru-RU" sz="2000" dirty="0" err="1">
                <a:solidFill>
                  <a:schemeClr val="tx1"/>
                </a:solidFill>
              </a:rPr>
              <a:t>simultaneously</a:t>
            </a:r>
            <a:r>
              <a:rPr lang="ru-RU" sz="2000" dirty="0">
                <a:solidFill>
                  <a:schemeClr val="tx1"/>
                </a:solidFill>
              </a:rPr>
              <a:t> </a:t>
            </a:r>
            <a:r>
              <a:rPr lang="ru-RU" sz="2000" dirty="0" err="1">
                <a:solidFill>
                  <a:schemeClr val="tx1"/>
                </a:solidFill>
              </a:rPr>
              <a:t>by</a:t>
            </a:r>
            <a:r>
              <a:rPr lang="ru-RU" sz="2000" dirty="0">
                <a:solidFill>
                  <a:schemeClr val="tx1"/>
                </a:solidFill>
              </a:rPr>
              <a:t> </a:t>
            </a:r>
            <a:r>
              <a:rPr lang="ru-RU" sz="2000" dirty="0" err="1">
                <a:solidFill>
                  <a:schemeClr val="tx1"/>
                </a:solidFill>
              </a:rPr>
              <a:t>some</a:t>
            </a:r>
            <a:r>
              <a:rPr lang="ru-RU" sz="2000" dirty="0">
                <a:solidFill>
                  <a:schemeClr val="tx1"/>
                </a:solidFill>
              </a:rPr>
              <a:t> </a:t>
            </a:r>
            <a:r>
              <a:rPr lang="ru-RU" sz="2000" dirty="0" err="1">
                <a:solidFill>
                  <a:schemeClr val="tx1"/>
                </a:solidFill>
              </a:rPr>
              <a:t>department</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by</a:t>
            </a:r>
            <a:r>
              <a:rPr lang="ru-RU" sz="2000" dirty="0">
                <a:solidFill>
                  <a:schemeClr val="tx1"/>
                </a:solidFill>
              </a:rPr>
              <a:t> </a:t>
            </a:r>
            <a:r>
              <a:rPr lang="ru-RU" sz="2000" dirty="0" err="1">
                <a:solidFill>
                  <a:schemeClr val="tx1"/>
                </a:solidFill>
              </a:rPr>
              <a:t>dean's</a:t>
            </a:r>
            <a:r>
              <a:rPr lang="ru-RU" sz="2000" dirty="0">
                <a:solidFill>
                  <a:schemeClr val="tx1"/>
                </a:solidFill>
              </a:rPr>
              <a:t> </a:t>
            </a:r>
            <a:r>
              <a:rPr lang="ru-RU" sz="2000" dirty="0" err="1">
                <a:solidFill>
                  <a:schemeClr val="tx1"/>
                </a:solidFill>
              </a:rPr>
              <a:t>office</a:t>
            </a:r>
            <a:r>
              <a:rPr lang="ru-RU" sz="2000" dirty="0">
                <a:solidFill>
                  <a:schemeClr val="tx1"/>
                </a:solidFill>
              </a:rPr>
              <a:t>.)</a:t>
            </a:r>
          </a:p>
          <a:p>
            <a:pPr marL="0" indent="0">
              <a:buNone/>
            </a:pPr>
            <a:r>
              <a:rPr lang="ru-RU" sz="2000" b="1" i="1" u="sng" dirty="0" err="1">
                <a:solidFill>
                  <a:schemeClr val="tx1"/>
                </a:solidFill>
              </a:rPr>
              <a:t>Hardware</a:t>
            </a:r>
            <a:r>
              <a:rPr lang="ru-RU" sz="2000" b="1" i="1" u="sng" dirty="0">
                <a:solidFill>
                  <a:schemeClr val="tx1"/>
                </a:solidFill>
              </a:rPr>
              <a:t> </a:t>
            </a:r>
            <a:r>
              <a:rPr lang="ru-RU" sz="2000" b="1" i="1" u="sng" dirty="0" err="1">
                <a:solidFill>
                  <a:schemeClr val="tx1"/>
                </a:solidFill>
              </a:rPr>
              <a:t>includes</a:t>
            </a:r>
            <a:r>
              <a:rPr lang="ru-RU" sz="2000" b="1" i="1" u="sng" dirty="0">
                <a:solidFill>
                  <a:schemeClr val="tx1"/>
                </a:solidFill>
              </a:rPr>
              <a:t>: </a:t>
            </a:r>
            <a:endParaRPr lang="ru-RU" sz="2000" dirty="0">
              <a:solidFill>
                <a:schemeClr val="tx1"/>
              </a:solidFill>
            </a:endParaRPr>
          </a:p>
          <a:p>
            <a:pPr marL="0" indent="0">
              <a:buNone/>
            </a:pPr>
            <a:r>
              <a:rPr lang="ru-RU" sz="2000" dirty="0">
                <a:solidFill>
                  <a:schemeClr val="tx1"/>
                </a:solidFill>
              </a:rPr>
              <a:t>• </a:t>
            </a:r>
            <a:r>
              <a:rPr lang="ru-RU" sz="2000" dirty="0" err="1">
                <a:solidFill>
                  <a:schemeClr val="tx1"/>
                </a:solidFill>
              </a:rPr>
              <a:t>Storage</a:t>
            </a:r>
            <a:r>
              <a:rPr lang="ru-RU" sz="2000" dirty="0">
                <a:solidFill>
                  <a:schemeClr val="tx1"/>
                </a:solidFill>
              </a:rPr>
              <a:t> </a:t>
            </a:r>
            <a:r>
              <a:rPr lang="ru-RU" sz="2000" dirty="0" err="1">
                <a:solidFill>
                  <a:schemeClr val="tx1"/>
                </a:solidFill>
              </a:rPr>
              <a:t>devices</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storing</a:t>
            </a:r>
            <a:r>
              <a:rPr lang="ru-RU" sz="2000" dirty="0">
                <a:solidFill>
                  <a:schemeClr val="tx1"/>
                </a:solidFill>
              </a:rPr>
              <a:t> </a:t>
            </a:r>
            <a:r>
              <a:rPr lang="ru-RU" sz="2000" dirty="0" err="1">
                <a:solidFill>
                  <a:schemeClr val="tx1"/>
                </a:solidFill>
              </a:rPr>
              <a:t>information</a:t>
            </a:r>
            <a:r>
              <a:rPr lang="ru-RU" sz="2000" dirty="0">
                <a:solidFill>
                  <a:schemeClr val="tx1"/>
                </a:solidFill>
              </a:rPr>
              <a:t> </a:t>
            </a:r>
            <a:r>
              <a:rPr lang="ru-RU" sz="2000" dirty="0" err="1">
                <a:solidFill>
                  <a:schemeClr val="tx1"/>
                </a:solidFill>
              </a:rPr>
              <a:t>together</a:t>
            </a:r>
            <a:r>
              <a:rPr lang="ru-RU" sz="2000" dirty="0">
                <a:solidFill>
                  <a:schemeClr val="tx1"/>
                </a:solidFill>
              </a:rPr>
              <a:t> </a:t>
            </a:r>
            <a:r>
              <a:rPr lang="ru-RU" sz="2000" dirty="0" err="1">
                <a:solidFill>
                  <a:schemeClr val="tx1"/>
                </a:solidFill>
              </a:rPr>
              <a:t>with</a:t>
            </a:r>
            <a:r>
              <a:rPr lang="ru-RU" sz="2000" dirty="0">
                <a:solidFill>
                  <a:schemeClr val="tx1"/>
                </a:solidFill>
              </a:rPr>
              <a:t> </a:t>
            </a:r>
            <a:r>
              <a:rPr lang="ru-RU" sz="2000" dirty="0" err="1">
                <a:solidFill>
                  <a:schemeClr val="tx1"/>
                </a:solidFill>
              </a:rPr>
              <a:t>connected</a:t>
            </a:r>
            <a:r>
              <a:rPr lang="ru-RU" sz="2000" dirty="0">
                <a:solidFill>
                  <a:schemeClr val="tx1"/>
                </a:solidFill>
              </a:rPr>
              <a:t> </a:t>
            </a:r>
            <a:r>
              <a:rPr lang="ru-RU" sz="2000" dirty="0" err="1">
                <a:solidFill>
                  <a:schemeClr val="tx1"/>
                </a:solidFill>
              </a:rPr>
              <a:t>devices</a:t>
            </a:r>
            <a:r>
              <a:rPr lang="ru-RU" sz="2000" dirty="0">
                <a:solidFill>
                  <a:schemeClr val="tx1"/>
                </a:solidFill>
              </a:rPr>
              <a:t>, </a:t>
            </a:r>
            <a:r>
              <a:rPr lang="ru-RU" sz="2000" dirty="0" err="1">
                <a:solidFill>
                  <a:schemeClr val="tx1"/>
                </a:solidFill>
              </a:rPr>
              <a:t>channels</a:t>
            </a:r>
            <a:r>
              <a:rPr lang="ru-RU" sz="2000" dirty="0">
                <a:solidFill>
                  <a:schemeClr val="tx1"/>
                </a:solidFill>
              </a:rPr>
              <a:t>, </a:t>
            </a:r>
            <a:r>
              <a:rPr lang="ru-RU" sz="2000" dirty="0" err="1">
                <a:solidFill>
                  <a:schemeClr val="tx1"/>
                </a:solidFill>
              </a:rPr>
              <a:t>etc</a:t>
            </a:r>
            <a:r>
              <a:rPr lang="ru-RU" sz="2000" dirty="0">
                <a:solidFill>
                  <a:schemeClr val="tx1"/>
                </a:solidFill>
              </a:rPr>
              <a:t>. </a:t>
            </a:r>
          </a:p>
          <a:p>
            <a:pPr marL="0" indent="0">
              <a:buNone/>
            </a:pP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processor</a:t>
            </a:r>
            <a:r>
              <a:rPr lang="ru-RU" sz="2000" dirty="0">
                <a:solidFill>
                  <a:schemeClr val="tx1"/>
                </a:solidFill>
              </a:rPr>
              <a:t> (</a:t>
            </a:r>
            <a:r>
              <a:rPr lang="ru-RU" sz="2000" dirty="0" err="1">
                <a:solidFill>
                  <a:schemeClr val="tx1"/>
                </a:solidFill>
              </a:rPr>
              <a:t>or</a:t>
            </a:r>
            <a:r>
              <a:rPr lang="ru-RU" sz="2000" dirty="0">
                <a:solidFill>
                  <a:schemeClr val="tx1"/>
                </a:solidFill>
              </a:rPr>
              <a:t> </a:t>
            </a:r>
            <a:r>
              <a:rPr lang="ru-RU" sz="2000" dirty="0" err="1">
                <a:solidFill>
                  <a:schemeClr val="tx1"/>
                </a:solidFill>
              </a:rPr>
              <a:t>processors</a:t>
            </a:r>
            <a:r>
              <a:rPr lang="ru-RU" sz="2000" dirty="0">
                <a:solidFill>
                  <a:schemeClr val="tx1"/>
                </a:solidFill>
              </a:rPr>
              <a:t>) </a:t>
            </a:r>
            <a:r>
              <a:rPr lang="ru-RU" sz="2000" dirty="0" err="1">
                <a:solidFill>
                  <a:schemeClr val="tx1"/>
                </a:solidFill>
              </a:rPr>
              <a:t>together</a:t>
            </a:r>
            <a:r>
              <a:rPr lang="ru-RU" sz="2000" dirty="0">
                <a:solidFill>
                  <a:schemeClr val="tx1"/>
                </a:solidFill>
              </a:rPr>
              <a:t> </a:t>
            </a:r>
            <a:r>
              <a:rPr lang="ru-RU" sz="2000" dirty="0" err="1">
                <a:solidFill>
                  <a:schemeClr val="tx1"/>
                </a:solidFill>
              </a:rPr>
              <a:t>with</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main</a:t>
            </a:r>
            <a:r>
              <a:rPr lang="ru-RU" sz="2000" dirty="0">
                <a:solidFill>
                  <a:schemeClr val="tx1"/>
                </a:solidFill>
              </a:rPr>
              <a:t> </a:t>
            </a:r>
            <a:r>
              <a:rPr lang="ru-RU" sz="2000" dirty="0" err="1">
                <a:solidFill>
                  <a:schemeClr val="tx1"/>
                </a:solidFill>
              </a:rPr>
              <a:t>memory</a:t>
            </a:r>
            <a:r>
              <a:rPr lang="ru-RU" sz="2000" dirty="0">
                <a:solidFill>
                  <a:schemeClr val="tx1"/>
                </a:solidFill>
              </a:rPr>
              <a:t> </a:t>
            </a:r>
            <a:r>
              <a:rPr lang="ru-RU" sz="2000" dirty="0" err="1">
                <a:solidFill>
                  <a:schemeClr val="tx1"/>
                </a:solidFill>
              </a:rPr>
              <a:t>that</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used</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support</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operation</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software</a:t>
            </a:r>
            <a:r>
              <a:rPr lang="ru-RU" sz="2000" dirty="0">
                <a:solidFill>
                  <a:schemeClr val="tx1"/>
                </a:solidFill>
              </a:rPr>
              <a:t> </a:t>
            </a:r>
            <a:r>
              <a:rPr lang="ru-RU" sz="2000" dirty="0" err="1">
                <a:solidFill>
                  <a:schemeClr val="tx1"/>
                </a:solidFill>
              </a:rPr>
              <a:t>system</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software</a:t>
            </a:r>
            <a:r>
              <a:rPr lang="ru-RU" sz="2000" dirty="0">
                <a:solidFill>
                  <a:schemeClr val="tx1"/>
                </a:solidFill>
              </a:rPr>
              <a:t> </a:t>
            </a:r>
            <a:r>
              <a:rPr lang="ru-RU" sz="2000" dirty="0" err="1">
                <a:solidFill>
                  <a:schemeClr val="tx1"/>
                </a:solidFill>
              </a:rPr>
              <a:t>layer</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between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users</a:t>
            </a:r>
            <a:r>
              <a:rPr lang="ru-RU" sz="2000" dirty="0">
                <a:solidFill>
                  <a:schemeClr val="tx1"/>
                </a:solidFill>
              </a:rPr>
              <a:t>. </a:t>
            </a:r>
            <a:r>
              <a:rPr lang="ru-RU" sz="2000" dirty="0" err="1">
                <a:solidFill>
                  <a:schemeClr val="tx1"/>
                </a:solidFill>
              </a:rPr>
              <a:t>Its</a:t>
            </a:r>
            <a:r>
              <a:rPr lang="ru-RU" sz="2000" dirty="0">
                <a:solidFill>
                  <a:schemeClr val="tx1"/>
                </a:solidFill>
              </a:rPr>
              <a:t> </a:t>
            </a:r>
            <a:r>
              <a:rPr lang="ru-RU" sz="2000" dirty="0" err="1">
                <a:solidFill>
                  <a:schemeClr val="tx1"/>
                </a:solidFill>
              </a:rPr>
              <a:t>core</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management</a:t>
            </a:r>
            <a:r>
              <a:rPr lang="ru-RU" sz="2000" dirty="0">
                <a:solidFill>
                  <a:schemeClr val="tx1"/>
                </a:solidFill>
              </a:rPr>
              <a:t> </a:t>
            </a:r>
            <a:r>
              <a:rPr lang="ru-RU" sz="2000" dirty="0" err="1">
                <a:solidFill>
                  <a:schemeClr val="tx1"/>
                </a:solidFill>
              </a:rPr>
              <a:t>system</a:t>
            </a:r>
            <a:r>
              <a:rPr lang="ru-RU" sz="2000" dirty="0">
                <a:solidFill>
                  <a:schemeClr val="tx1"/>
                </a:solidFill>
              </a:rPr>
              <a:t> (DBMS), </a:t>
            </a:r>
            <a:r>
              <a:rPr lang="ru-RU" sz="2000" dirty="0" err="1">
                <a:solidFill>
                  <a:schemeClr val="tx1"/>
                </a:solidFill>
              </a:rPr>
              <a:t>or</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manager</a:t>
            </a:r>
            <a:r>
              <a:rPr lang="ru-RU" sz="2000" dirty="0">
                <a:solidFill>
                  <a:schemeClr val="tx1"/>
                </a:solidFill>
              </a:rPr>
              <a:t>. </a:t>
            </a:r>
          </a:p>
          <a:p>
            <a:pPr marL="0" indent="0">
              <a:buNone/>
            </a:pPr>
            <a:endParaRPr lang="ru-RU" sz="2000" dirty="0"/>
          </a:p>
          <a:p>
            <a:pPr marL="0" indent="0">
              <a:buNone/>
            </a:pPr>
            <a:endParaRPr lang="ru-RU" sz="2000" dirty="0">
              <a:solidFill>
                <a:schemeClr val="tx2">
                  <a:lumMod val="50000"/>
                </a:schemeClr>
              </a:solidFill>
            </a:endParaRPr>
          </a:p>
        </p:txBody>
      </p:sp>
    </p:spTree>
    <p:extLst>
      <p:ext uri="{BB962C8B-B14F-4D97-AF65-F5344CB8AC3E}">
        <p14:creationId xmlns:p14="http://schemas.microsoft.com/office/powerpoint/2010/main" val="70264498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755576" y="1196752"/>
            <a:ext cx="7560840" cy="5400600"/>
          </a:xfrm>
        </p:spPr>
        <p:txBody>
          <a:bodyPr>
            <a:noAutofit/>
          </a:bodyPr>
          <a:lstStyle/>
          <a:p>
            <a:endParaRPr lang="ru-RU" sz="2000" dirty="0"/>
          </a:p>
          <a:p>
            <a:endParaRPr lang="ru-RU" sz="2000" dirty="0">
              <a:solidFill>
                <a:schemeClr val="tx2">
                  <a:lumMod val="50000"/>
                </a:schemeClr>
              </a:solidFill>
            </a:endParaRPr>
          </a:p>
        </p:txBody>
      </p:sp>
      <p:pic>
        <p:nvPicPr>
          <p:cNvPr id="7" name="Рисунок 6"/>
          <p:cNvPicPr/>
          <p:nvPr/>
        </p:nvPicPr>
        <p:blipFill>
          <a:blip r:embed="rId2">
            <a:extLst>
              <a:ext uri="{28A0092B-C50C-407E-A947-70E740481C1C}">
                <a14:useLocalDpi xmlns:a14="http://schemas.microsoft.com/office/drawing/2010/main" val="0"/>
              </a:ext>
            </a:extLst>
          </a:blip>
          <a:stretch>
            <a:fillRect/>
          </a:stretch>
        </p:blipFill>
        <p:spPr>
          <a:xfrm>
            <a:off x="323528" y="548681"/>
            <a:ext cx="4752528" cy="2376264"/>
          </a:xfrm>
          <a:prstGeom prst="rect">
            <a:avLst/>
          </a:prstGeom>
        </p:spPr>
      </p:pic>
      <p:pic>
        <p:nvPicPr>
          <p:cNvPr id="8" name="Рисунок 7"/>
          <p:cNvPicPr/>
          <p:nvPr/>
        </p:nvPicPr>
        <p:blipFill>
          <a:blip r:embed="rId3">
            <a:extLst>
              <a:ext uri="{28A0092B-C50C-407E-A947-70E740481C1C}">
                <a14:useLocalDpi xmlns:a14="http://schemas.microsoft.com/office/drawing/2010/main" val="0"/>
              </a:ext>
            </a:extLst>
          </a:blip>
          <a:stretch>
            <a:fillRect/>
          </a:stretch>
        </p:blipFill>
        <p:spPr>
          <a:xfrm>
            <a:off x="4931400" y="546398"/>
            <a:ext cx="4208780" cy="3431540"/>
          </a:xfrm>
          <a:prstGeom prst="rect">
            <a:avLst/>
          </a:prstGeom>
        </p:spPr>
      </p:pic>
      <p:sp>
        <p:nvSpPr>
          <p:cNvPr id="5" name="Объект 2"/>
          <p:cNvSpPr txBox="1">
            <a:spLocks/>
          </p:cNvSpPr>
          <p:nvPr/>
        </p:nvSpPr>
        <p:spPr>
          <a:xfrm>
            <a:off x="457200" y="3573016"/>
            <a:ext cx="8229600" cy="3001519"/>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4">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4">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ru-RU" b="1" dirty="0" err="1">
                <a:solidFill>
                  <a:srgbClr val="C00000"/>
                </a:solidFill>
              </a:rPr>
              <a:t>Database</a:t>
            </a:r>
            <a:r>
              <a:rPr lang="ru-RU" b="1" dirty="0">
                <a:solidFill>
                  <a:srgbClr val="C00000"/>
                </a:solidFill>
              </a:rPr>
              <a:t> </a:t>
            </a:r>
            <a:r>
              <a:rPr lang="ru-RU" b="1" dirty="0" err="1">
                <a:solidFill>
                  <a:srgbClr val="C00000"/>
                </a:solidFill>
              </a:rPr>
              <a:t>management</a:t>
            </a:r>
            <a:r>
              <a:rPr lang="ru-RU" b="1" dirty="0">
                <a:solidFill>
                  <a:srgbClr val="C00000"/>
                </a:solidFill>
              </a:rPr>
              <a:t> </a:t>
            </a:r>
            <a:r>
              <a:rPr lang="ru-RU" b="1" dirty="0" err="1">
                <a:solidFill>
                  <a:srgbClr val="C00000"/>
                </a:solidFill>
              </a:rPr>
              <a:t>system</a:t>
            </a:r>
            <a:r>
              <a:rPr lang="ru-RU" b="1" dirty="0">
                <a:solidFill>
                  <a:srgbClr val="C00000"/>
                </a:solidFill>
              </a:rPr>
              <a:t> (DBMS)</a:t>
            </a:r>
            <a:r>
              <a:rPr lang="ru-RU" dirty="0">
                <a:solidFill>
                  <a:srgbClr val="C00000"/>
                </a:solidFill>
              </a:rPr>
              <a:t> </a:t>
            </a:r>
            <a:r>
              <a:rPr lang="ru-RU" dirty="0">
                <a:solidFill>
                  <a:schemeClr val="tx1"/>
                </a:solidFill>
              </a:rPr>
              <a:t>- a </a:t>
            </a:r>
            <a:r>
              <a:rPr lang="ru-RU" dirty="0" err="1">
                <a:solidFill>
                  <a:schemeClr val="tx1"/>
                </a:solidFill>
              </a:rPr>
              <a:t>set</a:t>
            </a:r>
            <a:r>
              <a:rPr lang="ru-RU" dirty="0">
                <a:solidFill>
                  <a:schemeClr val="tx1"/>
                </a:solidFill>
              </a:rPr>
              <a:t> </a:t>
            </a:r>
            <a:r>
              <a:rPr lang="ru-RU" dirty="0" err="1">
                <a:solidFill>
                  <a:schemeClr val="tx1"/>
                </a:solidFill>
              </a:rPr>
              <a:t>of</a:t>
            </a:r>
            <a:r>
              <a:rPr lang="ru-RU" dirty="0">
                <a:solidFill>
                  <a:schemeClr val="tx1"/>
                </a:solidFill>
              </a:rPr>
              <a:t> </a:t>
            </a:r>
            <a:r>
              <a:rPr lang="ru-RU" dirty="0" err="1">
                <a:solidFill>
                  <a:schemeClr val="tx1"/>
                </a:solidFill>
              </a:rPr>
              <a:t>language</a:t>
            </a:r>
            <a:r>
              <a:rPr lang="ru-RU" dirty="0">
                <a:solidFill>
                  <a:schemeClr val="tx1"/>
                </a:solidFill>
              </a:rPr>
              <a:t> </a:t>
            </a:r>
            <a:r>
              <a:rPr lang="ru-RU" dirty="0" err="1">
                <a:solidFill>
                  <a:schemeClr val="tx1"/>
                </a:solidFill>
              </a:rPr>
              <a:t>and</a:t>
            </a:r>
            <a:r>
              <a:rPr lang="ru-RU" dirty="0">
                <a:solidFill>
                  <a:schemeClr val="tx1"/>
                </a:solidFill>
              </a:rPr>
              <a:t> </a:t>
            </a:r>
            <a:r>
              <a:rPr lang="ru-RU" dirty="0" err="1">
                <a:solidFill>
                  <a:schemeClr val="tx1"/>
                </a:solidFill>
              </a:rPr>
              <a:t>software</a:t>
            </a:r>
            <a:r>
              <a:rPr lang="ru-RU" dirty="0">
                <a:solidFill>
                  <a:schemeClr val="tx1"/>
                </a:solidFill>
              </a:rPr>
              <a:t> </a:t>
            </a:r>
            <a:r>
              <a:rPr lang="ru-RU" dirty="0" err="1">
                <a:solidFill>
                  <a:schemeClr val="tx1"/>
                </a:solidFill>
              </a:rPr>
              <a:t>tools</a:t>
            </a:r>
            <a:r>
              <a:rPr lang="ru-RU" dirty="0">
                <a:solidFill>
                  <a:schemeClr val="tx1"/>
                </a:solidFill>
              </a:rPr>
              <a:t>, </a:t>
            </a:r>
            <a:r>
              <a:rPr lang="ru-RU" dirty="0" err="1">
                <a:solidFill>
                  <a:schemeClr val="tx1"/>
                </a:solidFill>
              </a:rPr>
              <a:t>designed</a:t>
            </a:r>
            <a:r>
              <a:rPr lang="ru-RU" dirty="0">
                <a:solidFill>
                  <a:schemeClr val="tx1"/>
                </a:solidFill>
              </a:rPr>
              <a:t> </a:t>
            </a:r>
            <a:r>
              <a:rPr lang="ru-RU" dirty="0" err="1">
                <a:solidFill>
                  <a:schemeClr val="tx1"/>
                </a:solidFill>
              </a:rPr>
              <a:t>to</a:t>
            </a:r>
            <a:r>
              <a:rPr lang="ru-RU" dirty="0">
                <a:solidFill>
                  <a:schemeClr val="tx1"/>
                </a:solidFill>
              </a:rPr>
              <a:t> </a:t>
            </a:r>
            <a:r>
              <a:rPr lang="ru-RU" dirty="0" err="1">
                <a:solidFill>
                  <a:schemeClr val="tx1"/>
                </a:solidFill>
              </a:rPr>
              <a:t>create</a:t>
            </a:r>
            <a:r>
              <a:rPr lang="ru-RU" dirty="0">
                <a:solidFill>
                  <a:schemeClr val="tx1"/>
                </a:solidFill>
              </a:rPr>
              <a:t>, </a:t>
            </a:r>
            <a:r>
              <a:rPr lang="ru-RU" dirty="0" err="1">
                <a:solidFill>
                  <a:schemeClr val="tx1"/>
                </a:solidFill>
              </a:rPr>
              <a:t>fill</a:t>
            </a:r>
            <a:r>
              <a:rPr lang="ru-RU" dirty="0">
                <a:solidFill>
                  <a:schemeClr val="tx1"/>
                </a:solidFill>
              </a:rPr>
              <a:t>, </a:t>
            </a:r>
            <a:r>
              <a:rPr lang="ru-RU" dirty="0" err="1">
                <a:solidFill>
                  <a:schemeClr val="tx1"/>
                </a:solidFill>
              </a:rPr>
              <a:t>update</a:t>
            </a:r>
            <a:r>
              <a:rPr lang="ru-RU" dirty="0">
                <a:solidFill>
                  <a:schemeClr val="tx1"/>
                </a:solidFill>
              </a:rPr>
              <a:t> </a:t>
            </a:r>
            <a:r>
              <a:rPr lang="ru-RU" dirty="0" err="1">
                <a:solidFill>
                  <a:schemeClr val="tx1"/>
                </a:solidFill>
              </a:rPr>
              <a:t>and</a:t>
            </a:r>
            <a:r>
              <a:rPr lang="ru-RU" dirty="0">
                <a:solidFill>
                  <a:schemeClr val="tx1"/>
                </a:solidFill>
              </a:rPr>
              <a:t> </a:t>
            </a:r>
            <a:r>
              <a:rPr lang="ru-RU" dirty="0" err="1">
                <a:solidFill>
                  <a:schemeClr val="tx1"/>
                </a:solidFill>
              </a:rPr>
              <a:t>delete</a:t>
            </a:r>
            <a:r>
              <a:rPr lang="ru-RU" dirty="0">
                <a:solidFill>
                  <a:schemeClr val="tx1"/>
                </a:solidFill>
              </a:rPr>
              <a:t> </a:t>
            </a:r>
            <a:r>
              <a:rPr lang="ru-RU" dirty="0" err="1">
                <a:solidFill>
                  <a:schemeClr val="tx1"/>
                </a:solidFill>
              </a:rPr>
              <a:t>databases</a:t>
            </a:r>
            <a:r>
              <a:rPr lang="ru-RU" dirty="0">
                <a:solidFill>
                  <a:schemeClr val="tx1"/>
                </a:solidFill>
              </a:rPr>
              <a:t>.</a:t>
            </a:r>
          </a:p>
          <a:p>
            <a:pPr marL="0" indent="0">
              <a:lnSpc>
                <a:spcPct val="120000"/>
              </a:lnSpc>
              <a:buNone/>
            </a:pPr>
            <a:r>
              <a:rPr lang="ru-RU" dirty="0" err="1">
                <a:solidFill>
                  <a:schemeClr val="tx1"/>
                </a:solidFill>
              </a:rPr>
              <a:t>The</a:t>
            </a:r>
            <a:r>
              <a:rPr lang="ru-RU" dirty="0">
                <a:solidFill>
                  <a:schemeClr val="tx1"/>
                </a:solidFill>
              </a:rPr>
              <a:t> </a:t>
            </a:r>
            <a:r>
              <a:rPr lang="ru-RU" dirty="0" err="1">
                <a:solidFill>
                  <a:schemeClr val="tx1"/>
                </a:solidFill>
              </a:rPr>
              <a:t>main</a:t>
            </a:r>
            <a:r>
              <a:rPr lang="ru-RU" dirty="0">
                <a:solidFill>
                  <a:schemeClr val="tx1"/>
                </a:solidFill>
              </a:rPr>
              <a:t> </a:t>
            </a:r>
            <a:r>
              <a:rPr lang="ru-RU" dirty="0" err="1">
                <a:solidFill>
                  <a:schemeClr val="tx1"/>
                </a:solidFill>
              </a:rPr>
              <a:t>function</a:t>
            </a:r>
            <a:r>
              <a:rPr lang="ru-RU" dirty="0">
                <a:solidFill>
                  <a:schemeClr val="tx1"/>
                </a:solidFill>
              </a:rPr>
              <a:t> </a:t>
            </a:r>
            <a:r>
              <a:rPr lang="ru-RU" dirty="0" err="1">
                <a:solidFill>
                  <a:schemeClr val="tx1"/>
                </a:solidFill>
              </a:rPr>
              <a:t>of</a:t>
            </a:r>
            <a:r>
              <a:rPr lang="ru-RU" dirty="0">
                <a:solidFill>
                  <a:schemeClr val="tx1"/>
                </a:solidFill>
              </a:rPr>
              <a:t> </a:t>
            </a:r>
            <a:r>
              <a:rPr lang="ru-RU" dirty="0" err="1">
                <a:solidFill>
                  <a:schemeClr val="tx1"/>
                </a:solidFill>
              </a:rPr>
              <a:t>the</a:t>
            </a:r>
            <a:r>
              <a:rPr lang="ru-RU" dirty="0">
                <a:solidFill>
                  <a:schemeClr val="tx1"/>
                </a:solidFill>
              </a:rPr>
              <a:t> DBMS </a:t>
            </a:r>
            <a:r>
              <a:rPr lang="ru-RU" dirty="0" err="1">
                <a:solidFill>
                  <a:schemeClr val="tx1"/>
                </a:solidFill>
              </a:rPr>
              <a:t>is</a:t>
            </a:r>
            <a:r>
              <a:rPr lang="ru-RU" dirty="0">
                <a:solidFill>
                  <a:schemeClr val="tx1"/>
                </a:solidFill>
              </a:rPr>
              <a:t> </a:t>
            </a:r>
            <a:r>
              <a:rPr lang="ru-RU" dirty="0" err="1">
                <a:solidFill>
                  <a:schemeClr val="tx1"/>
                </a:solidFill>
              </a:rPr>
              <a:t>to</a:t>
            </a:r>
            <a:r>
              <a:rPr lang="ru-RU" dirty="0">
                <a:solidFill>
                  <a:schemeClr val="tx1"/>
                </a:solidFill>
              </a:rPr>
              <a:t> </a:t>
            </a:r>
            <a:r>
              <a:rPr lang="ru-RU" dirty="0" err="1">
                <a:solidFill>
                  <a:schemeClr val="tx1"/>
                </a:solidFill>
              </a:rPr>
              <a:t>provide</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database</a:t>
            </a:r>
            <a:r>
              <a:rPr lang="ru-RU" dirty="0">
                <a:solidFill>
                  <a:schemeClr val="tx1"/>
                </a:solidFill>
              </a:rPr>
              <a:t> </a:t>
            </a:r>
            <a:r>
              <a:rPr lang="ru-RU" dirty="0" err="1">
                <a:solidFill>
                  <a:schemeClr val="tx1"/>
                </a:solidFill>
              </a:rPr>
              <a:t>user</a:t>
            </a:r>
            <a:r>
              <a:rPr lang="ru-RU" dirty="0">
                <a:solidFill>
                  <a:schemeClr val="tx1"/>
                </a:solidFill>
              </a:rPr>
              <a:t> </a:t>
            </a:r>
            <a:r>
              <a:rPr lang="ru-RU" dirty="0" err="1">
                <a:solidFill>
                  <a:schemeClr val="tx1"/>
                </a:solidFill>
              </a:rPr>
              <a:t>with</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ability</a:t>
            </a:r>
            <a:r>
              <a:rPr lang="ru-RU" dirty="0">
                <a:solidFill>
                  <a:schemeClr val="tx1"/>
                </a:solidFill>
              </a:rPr>
              <a:t> </a:t>
            </a:r>
            <a:r>
              <a:rPr lang="ru-RU" dirty="0" err="1">
                <a:solidFill>
                  <a:schemeClr val="tx1"/>
                </a:solidFill>
              </a:rPr>
              <a:t>to</a:t>
            </a:r>
            <a:r>
              <a:rPr lang="ru-RU" dirty="0">
                <a:solidFill>
                  <a:schemeClr val="tx1"/>
                </a:solidFill>
              </a:rPr>
              <a:t> </a:t>
            </a:r>
            <a:r>
              <a:rPr lang="ru-RU" dirty="0" err="1">
                <a:solidFill>
                  <a:schemeClr val="tx1"/>
                </a:solidFill>
              </a:rPr>
              <a:t>work</a:t>
            </a:r>
            <a:r>
              <a:rPr lang="ru-RU" dirty="0">
                <a:solidFill>
                  <a:schemeClr val="tx1"/>
                </a:solidFill>
              </a:rPr>
              <a:t> </a:t>
            </a:r>
            <a:r>
              <a:rPr lang="ru-RU" dirty="0" err="1">
                <a:solidFill>
                  <a:schemeClr val="tx1"/>
                </a:solidFill>
              </a:rPr>
              <a:t>with</a:t>
            </a:r>
            <a:r>
              <a:rPr lang="ru-RU" dirty="0">
                <a:solidFill>
                  <a:schemeClr val="tx1"/>
                </a:solidFill>
              </a:rPr>
              <a:t> </a:t>
            </a:r>
            <a:r>
              <a:rPr lang="ru-RU" dirty="0" err="1">
                <a:solidFill>
                  <a:schemeClr val="tx1"/>
                </a:solidFill>
              </a:rPr>
              <a:t>it</a:t>
            </a:r>
            <a:r>
              <a:rPr lang="ru-RU" dirty="0">
                <a:solidFill>
                  <a:schemeClr val="tx1"/>
                </a:solidFill>
              </a:rPr>
              <a:t> </a:t>
            </a:r>
            <a:r>
              <a:rPr lang="ru-RU" dirty="0" err="1">
                <a:solidFill>
                  <a:schemeClr val="tx1"/>
                </a:solidFill>
              </a:rPr>
              <a:t>without</a:t>
            </a:r>
            <a:r>
              <a:rPr lang="ru-RU" dirty="0">
                <a:solidFill>
                  <a:schemeClr val="tx1"/>
                </a:solidFill>
              </a:rPr>
              <a:t> </a:t>
            </a:r>
            <a:r>
              <a:rPr lang="ru-RU" dirty="0" err="1">
                <a:solidFill>
                  <a:schemeClr val="tx1"/>
                </a:solidFill>
              </a:rPr>
              <a:t>going</a:t>
            </a:r>
            <a:r>
              <a:rPr lang="ru-RU" dirty="0">
                <a:solidFill>
                  <a:schemeClr val="tx1"/>
                </a:solidFill>
              </a:rPr>
              <a:t> </a:t>
            </a:r>
            <a:r>
              <a:rPr lang="ru-RU" dirty="0" err="1">
                <a:solidFill>
                  <a:schemeClr val="tx1"/>
                </a:solidFill>
              </a:rPr>
              <a:t>into</a:t>
            </a:r>
            <a:r>
              <a:rPr lang="ru-RU" dirty="0">
                <a:solidFill>
                  <a:schemeClr val="tx1"/>
                </a:solidFill>
              </a:rPr>
              <a:t> </a:t>
            </a:r>
            <a:r>
              <a:rPr lang="ru-RU" dirty="0" err="1">
                <a:solidFill>
                  <a:schemeClr val="tx1"/>
                </a:solidFill>
              </a:rPr>
              <a:t>details</a:t>
            </a:r>
            <a:r>
              <a:rPr lang="ru-RU" dirty="0">
                <a:solidFill>
                  <a:schemeClr val="tx1"/>
                </a:solidFill>
              </a:rPr>
              <a:t> </a:t>
            </a:r>
            <a:r>
              <a:rPr lang="ru-RU" dirty="0" err="1">
                <a:solidFill>
                  <a:schemeClr val="tx1"/>
                </a:solidFill>
              </a:rPr>
              <a:t>at</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hardware</a:t>
            </a:r>
            <a:r>
              <a:rPr lang="ru-RU" dirty="0">
                <a:solidFill>
                  <a:schemeClr val="tx1"/>
                </a:solidFill>
              </a:rPr>
              <a:t> </a:t>
            </a:r>
            <a:r>
              <a:rPr lang="ru-RU" dirty="0" err="1">
                <a:solidFill>
                  <a:schemeClr val="tx1"/>
                </a:solidFill>
              </a:rPr>
              <a:t>level</a:t>
            </a:r>
            <a:r>
              <a:rPr lang="ru-RU" dirty="0">
                <a:solidFill>
                  <a:schemeClr val="tx1"/>
                </a:solidFill>
              </a:rPr>
              <a:t>. </a:t>
            </a:r>
            <a:endParaRPr lang="en-US" dirty="0" smtClean="0">
              <a:solidFill>
                <a:schemeClr val="tx1"/>
              </a:solidFill>
            </a:endParaRPr>
          </a:p>
          <a:p>
            <a:pPr marL="0" indent="0">
              <a:lnSpc>
                <a:spcPct val="120000"/>
              </a:lnSpc>
              <a:buNone/>
            </a:pPr>
            <a:r>
              <a:rPr lang="ru-RU" dirty="0" err="1" smtClean="0">
                <a:solidFill>
                  <a:schemeClr val="tx1"/>
                </a:solidFill>
              </a:rPr>
              <a:t>Those</a:t>
            </a:r>
            <a:r>
              <a:rPr lang="ru-RU" dirty="0">
                <a:solidFill>
                  <a:schemeClr val="tx1"/>
                </a:solidFill>
              </a:rPr>
              <a:t>. </a:t>
            </a:r>
            <a:r>
              <a:rPr lang="ru-RU" dirty="0" err="1">
                <a:solidFill>
                  <a:schemeClr val="tx1"/>
                </a:solidFill>
              </a:rPr>
              <a:t>all</a:t>
            </a:r>
            <a:r>
              <a:rPr lang="ru-RU" dirty="0">
                <a:solidFill>
                  <a:schemeClr val="tx1"/>
                </a:solidFill>
              </a:rPr>
              <a:t> </a:t>
            </a:r>
            <a:r>
              <a:rPr lang="ru-RU" dirty="0" err="1">
                <a:solidFill>
                  <a:schemeClr val="tx1"/>
                </a:solidFill>
              </a:rPr>
              <a:t>user</a:t>
            </a:r>
            <a:r>
              <a:rPr lang="ru-RU" dirty="0">
                <a:solidFill>
                  <a:schemeClr val="tx1"/>
                </a:solidFill>
              </a:rPr>
              <a:t> </a:t>
            </a:r>
            <a:r>
              <a:rPr lang="en-US" dirty="0">
                <a:solidFill>
                  <a:schemeClr val="tx1"/>
                </a:solidFill>
              </a:rPr>
              <a:t>access</a:t>
            </a:r>
            <a:r>
              <a:rPr lang="ru-RU" dirty="0">
                <a:solidFill>
                  <a:schemeClr val="tx1"/>
                </a:solidFill>
              </a:rPr>
              <a:t> </a:t>
            </a:r>
            <a:r>
              <a:rPr lang="ru-RU" dirty="0" err="1">
                <a:solidFill>
                  <a:schemeClr val="tx1"/>
                </a:solidFill>
              </a:rPr>
              <a:t>to</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database</a:t>
            </a:r>
            <a:r>
              <a:rPr lang="ru-RU" dirty="0">
                <a:solidFill>
                  <a:schemeClr val="tx1"/>
                </a:solidFill>
              </a:rPr>
              <a:t>, </a:t>
            </a:r>
            <a:r>
              <a:rPr lang="ru-RU" dirty="0" err="1">
                <a:solidFill>
                  <a:schemeClr val="tx1"/>
                </a:solidFill>
              </a:rPr>
              <a:t>adding</a:t>
            </a:r>
            <a:r>
              <a:rPr lang="ru-RU" dirty="0">
                <a:solidFill>
                  <a:schemeClr val="tx1"/>
                </a:solidFill>
              </a:rPr>
              <a:t> </a:t>
            </a:r>
            <a:r>
              <a:rPr lang="ru-RU" dirty="0" err="1">
                <a:solidFill>
                  <a:schemeClr val="tx1"/>
                </a:solidFill>
              </a:rPr>
              <a:t>and</a:t>
            </a:r>
            <a:r>
              <a:rPr lang="ru-RU" dirty="0">
                <a:solidFill>
                  <a:schemeClr val="tx1"/>
                </a:solidFill>
              </a:rPr>
              <a:t> </a:t>
            </a:r>
            <a:r>
              <a:rPr lang="ru-RU" dirty="0" err="1">
                <a:solidFill>
                  <a:schemeClr val="tx1"/>
                </a:solidFill>
              </a:rPr>
              <a:t>removing</a:t>
            </a:r>
            <a:r>
              <a:rPr lang="ru-RU" dirty="0">
                <a:solidFill>
                  <a:schemeClr val="tx1"/>
                </a:solidFill>
              </a:rPr>
              <a:t> </a:t>
            </a:r>
            <a:r>
              <a:rPr lang="ru-RU" dirty="0" err="1">
                <a:solidFill>
                  <a:schemeClr val="tx1"/>
                </a:solidFill>
              </a:rPr>
              <a:t>data</a:t>
            </a:r>
            <a:r>
              <a:rPr lang="ru-RU" dirty="0">
                <a:solidFill>
                  <a:schemeClr val="tx1"/>
                </a:solidFill>
              </a:rPr>
              <a:t>, </a:t>
            </a:r>
            <a:r>
              <a:rPr lang="ru-RU" dirty="0" err="1">
                <a:solidFill>
                  <a:schemeClr val="tx1"/>
                </a:solidFill>
              </a:rPr>
              <a:t>selections</a:t>
            </a:r>
            <a:r>
              <a:rPr lang="ru-RU" dirty="0">
                <a:solidFill>
                  <a:schemeClr val="tx1"/>
                </a:solidFill>
              </a:rPr>
              <a:t>, </a:t>
            </a:r>
            <a:r>
              <a:rPr lang="ru-RU" dirty="0" err="1">
                <a:solidFill>
                  <a:schemeClr val="tx1"/>
                </a:solidFill>
              </a:rPr>
              <a:t>updating</a:t>
            </a:r>
            <a:r>
              <a:rPr lang="ru-RU" dirty="0">
                <a:solidFill>
                  <a:schemeClr val="tx1"/>
                </a:solidFill>
              </a:rPr>
              <a:t> </a:t>
            </a:r>
            <a:r>
              <a:rPr lang="ru-RU" dirty="0" err="1">
                <a:solidFill>
                  <a:schemeClr val="tx1"/>
                </a:solidFill>
              </a:rPr>
              <a:t>data</a:t>
            </a:r>
            <a:r>
              <a:rPr lang="ru-RU" dirty="0">
                <a:solidFill>
                  <a:schemeClr val="tx1"/>
                </a:solidFill>
              </a:rPr>
              <a:t> - </a:t>
            </a:r>
            <a:r>
              <a:rPr lang="ru-RU" dirty="0" err="1">
                <a:solidFill>
                  <a:schemeClr val="tx1"/>
                </a:solidFill>
              </a:rPr>
              <a:t>all</a:t>
            </a:r>
            <a:r>
              <a:rPr lang="ru-RU" dirty="0">
                <a:solidFill>
                  <a:schemeClr val="tx1"/>
                </a:solidFill>
              </a:rPr>
              <a:t> </a:t>
            </a:r>
            <a:r>
              <a:rPr lang="ru-RU" dirty="0" err="1">
                <a:solidFill>
                  <a:schemeClr val="tx1"/>
                </a:solidFill>
              </a:rPr>
              <a:t>this</a:t>
            </a:r>
            <a:r>
              <a:rPr lang="ru-RU" dirty="0">
                <a:solidFill>
                  <a:schemeClr val="tx1"/>
                </a:solidFill>
              </a:rPr>
              <a:t> </a:t>
            </a:r>
            <a:r>
              <a:rPr lang="ru-RU" dirty="0" err="1">
                <a:solidFill>
                  <a:schemeClr val="tx1"/>
                </a:solidFill>
              </a:rPr>
              <a:t>actions</a:t>
            </a:r>
            <a:r>
              <a:rPr lang="ru-RU" dirty="0">
                <a:solidFill>
                  <a:schemeClr val="tx1"/>
                </a:solidFill>
              </a:rPr>
              <a:t> </a:t>
            </a:r>
            <a:r>
              <a:rPr lang="ru-RU" dirty="0" err="1">
                <a:solidFill>
                  <a:schemeClr val="tx1"/>
                </a:solidFill>
              </a:rPr>
              <a:t>are</a:t>
            </a:r>
            <a:r>
              <a:rPr lang="ru-RU" dirty="0">
                <a:solidFill>
                  <a:schemeClr val="tx1"/>
                </a:solidFill>
              </a:rPr>
              <a:t> </a:t>
            </a:r>
            <a:r>
              <a:rPr lang="ru-RU" dirty="0" err="1">
                <a:solidFill>
                  <a:schemeClr val="tx1"/>
                </a:solidFill>
              </a:rPr>
              <a:t>provided</a:t>
            </a:r>
            <a:r>
              <a:rPr lang="ru-RU" dirty="0">
                <a:solidFill>
                  <a:schemeClr val="tx1"/>
                </a:solidFill>
              </a:rPr>
              <a:t> </a:t>
            </a:r>
            <a:r>
              <a:rPr lang="ru-RU" dirty="0" err="1">
                <a:solidFill>
                  <a:schemeClr val="tx1"/>
                </a:solidFill>
              </a:rPr>
              <a:t>by</a:t>
            </a:r>
            <a:r>
              <a:rPr lang="ru-RU" dirty="0">
                <a:solidFill>
                  <a:schemeClr val="tx1"/>
                </a:solidFill>
              </a:rPr>
              <a:t> </a:t>
            </a:r>
            <a:r>
              <a:rPr lang="ru-RU" dirty="0" err="1">
                <a:solidFill>
                  <a:schemeClr val="tx1"/>
                </a:solidFill>
              </a:rPr>
              <a:t>the</a:t>
            </a:r>
            <a:r>
              <a:rPr lang="ru-RU" dirty="0">
                <a:solidFill>
                  <a:schemeClr val="tx1"/>
                </a:solidFill>
              </a:rPr>
              <a:t> DBMS. </a:t>
            </a:r>
          </a:p>
          <a:p>
            <a:pPr marL="0" indent="0">
              <a:lnSpc>
                <a:spcPct val="120000"/>
              </a:lnSpc>
              <a:buNone/>
            </a:pPr>
            <a:r>
              <a:rPr lang="ru-RU" dirty="0" err="1">
                <a:solidFill>
                  <a:schemeClr val="tx1"/>
                </a:solidFill>
              </a:rPr>
              <a:t>In</a:t>
            </a:r>
            <a:r>
              <a:rPr lang="ru-RU" dirty="0">
                <a:solidFill>
                  <a:schemeClr val="tx1"/>
                </a:solidFill>
              </a:rPr>
              <a:t> </a:t>
            </a:r>
            <a:r>
              <a:rPr lang="ru-RU" dirty="0" err="1">
                <a:solidFill>
                  <a:schemeClr val="tx1"/>
                </a:solidFill>
              </a:rPr>
              <a:t>other</a:t>
            </a:r>
            <a:r>
              <a:rPr lang="ru-RU" dirty="0">
                <a:solidFill>
                  <a:schemeClr val="tx1"/>
                </a:solidFill>
              </a:rPr>
              <a:t> </a:t>
            </a:r>
            <a:r>
              <a:rPr lang="ru-RU" dirty="0" err="1">
                <a:solidFill>
                  <a:schemeClr val="tx1"/>
                </a:solidFill>
              </a:rPr>
              <a:t>words</a:t>
            </a:r>
            <a:r>
              <a:rPr lang="ru-RU" dirty="0">
                <a:solidFill>
                  <a:schemeClr val="tx1"/>
                </a:solidFill>
              </a:rPr>
              <a:t>, </a:t>
            </a:r>
            <a:r>
              <a:rPr lang="ru-RU" dirty="0" err="1">
                <a:solidFill>
                  <a:schemeClr val="tx1"/>
                </a:solidFill>
              </a:rPr>
              <a:t>the</a:t>
            </a:r>
            <a:r>
              <a:rPr lang="ru-RU" dirty="0">
                <a:solidFill>
                  <a:schemeClr val="tx1"/>
                </a:solidFill>
              </a:rPr>
              <a:t> DBMS </a:t>
            </a:r>
            <a:r>
              <a:rPr lang="ru-RU" dirty="0" err="1">
                <a:solidFill>
                  <a:schemeClr val="tx1"/>
                </a:solidFill>
              </a:rPr>
              <a:t>supports</a:t>
            </a:r>
            <a:r>
              <a:rPr lang="ru-RU" dirty="0">
                <a:solidFill>
                  <a:schemeClr val="tx1"/>
                </a:solidFill>
              </a:rPr>
              <a:t> </a:t>
            </a:r>
            <a:r>
              <a:rPr lang="ru-RU" dirty="0" err="1">
                <a:solidFill>
                  <a:schemeClr val="tx1"/>
                </a:solidFill>
              </a:rPr>
              <a:t>high-level</a:t>
            </a:r>
            <a:r>
              <a:rPr lang="ru-RU" dirty="0">
                <a:solidFill>
                  <a:schemeClr val="tx1"/>
                </a:solidFill>
              </a:rPr>
              <a:t> </a:t>
            </a:r>
            <a:r>
              <a:rPr lang="ru-RU" dirty="0" err="1">
                <a:solidFill>
                  <a:schemeClr val="tx1"/>
                </a:solidFill>
              </a:rPr>
              <a:t>user</a:t>
            </a:r>
            <a:r>
              <a:rPr lang="ru-RU" dirty="0">
                <a:solidFill>
                  <a:schemeClr val="tx1"/>
                </a:solidFill>
              </a:rPr>
              <a:t> </a:t>
            </a:r>
            <a:r>
              <a:rPr lang="ru-RU" dirty="0" err="1">
                <a:solidFill>
                  <a:schemeClr val="tx1"/>
                </a:solidFill>
              </a:rPr>
              <a:t>operations</a:t>
            </a:r>
            <a:r>
              <a:rPr lang="ru-RU" dirty="0">
                <a:solidFill>
                  <a:schemeClr val="tx1"/>
                </a:solidFill>
              </a:rPr>
              <a:t>. </a:t>
            </a:r>
            <a:r>
              <a:rPr lang="ru-RU" dirty="0" err="1">
                <a:solidFill>
                  <a:schemeClr val="tx1"/>
                </a:solidFill>
              </a:rPr>
              <a:t>Users</a:t>
            </a:r>
            <a:r>
              <a:rPr lang="ru-RU" dirty="0">
                <a:solidFill>
                  <a:schemeClr val="tx1"/>
                </a:solidFill>
              </a:rPr>
              <a:t> </a:t>
            </a:r>
            <a:r>
              <a:rPr lang="ru-RU" dirty="0" err="1">
                <a:solidFill>
                  <a:schemeClr val="tx1"/>
                </a:solidFill>
              </a:rPr>
              <a:t>work</a:t>
            </a:r>
            <a:r>
              <a:rPr lang="ru-RU" dirty="0">
                <a:solidFill>
                  <a:schemeClr val="tx1"/>
                </a:solidFill>
              </a:rPr>
              <a:t> </a:t>
            </a:r>
            <a:r>
              <a:rPr lang="ru-RU" dirty="0" err="1">
                <a:solidFill>
                  <a:schemeClr val="tx1"/>
                </a:solidFill>
              </a:rPr>
              <a:t>with</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database</a:t>
            </a:r>
            <a:r>
              <a:rPr lang="ru-RU" dirty="0">
                <a:solidFill>
                  <a:schemeClr val="tx1"/>
                </a:solidFill>
              </a:rPr>
              <a:t> </a:t>
            </a:r>
            <a:r>
              <a:rPr lang="ru-RU" dirty="0" err="1">
                <a:solidFill>
                  <a:schemeClr val="tx1"/>
                </a:solidFill>
              </a:rPr>
              <a:t>by</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use</a:t>
            </a:r>
            <a:r>
              <a:rPr lang="ru-RU" dirty="0">
                <a:solidFill>
                  <a:schemeClr val="tx1"/>
                </a:solidFill>
              </a:rPr>
              <a:t> </a:t>
            </a:r>
            <a:r>
              <a:rPr lang="ru-RU" dirty="0" err="1">
                <a:solidFill>
                  <a:schemeClr val="tx1"/>
                </a:solidFill>
              </a:rPr>
              <a:t>of</a:t>
            </a:r>
            <a:r>
              <a:rPr lang="ru-RU" dirty="0">
                <a:solidFill>
                  <a:schemeClr val="tx1"/>
                </a:solidFill>
              </a:rPr>
              <a:t> </a:t>
            </a:r>
            <a:r>
              <a:rPr lang="ru-RU" dirty="0" err="1">
                <a:solidFill>
                  <a:schemeClr val="tx1"/>
                </a:solidFill>
              </a:rPr>
              <a:t>special</a:t>
            </a:r>
            <a:r>
              <a:rPr lang="ru-RU" dirty="0">
                <a:solidFill>
                  <a:schemeClr val="tx1"/>
                </a:solidFill>
              </a:rPr>
              <a:t> </a:t>
            </a:r>
            <a:r>
              <a:rPr lang="ru-RU" dirty="0" err="1">
                <a:solidFill>
                  <a:schemeClr val="tx1"/>
                </a:solidFill>
              </a:rPr>
              <a:t>applications</a:t>
            </a:r>
            <a:r>
              <a:rPr lang="ru-RU" dirty="0">
                <a:solidFill>
                  <a:schemeClr val="tx1"/>
                </a:solidFill>
              </a:rPr>
              <a:t> (</a:t>
            </a:r>
            <a:r>
              <a:rPr lang="ru-RU" dirty="0" err="1">
                <a:solidFill>
                  <a:schemeClr val="tx1"/>
                </a:solidFill>
              </a:rPr>
              <a:t>applications</a:t>
            </a:r>
            <a:r>
              <a:rPr lang="ru-RU" dirty="0">
                <a:solidFill>
                  <a:schemeClr val="tx1"/>
                </a:solidFill>
              </a:rPr>
              <a:t>)</a:t>
            </a:r>
            <a:endParaRPr lang="ru-RU"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57319832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755576" y="1196752"/>
            <a:ext cx="7560840" cy="5400600"/>
          </a:xfrm>
        </p:spPr>
        <p:txBody>
          <a:bodyPr>
            <a:noAutofit/>
          </a:bodyPr>
          <a:lstStyle/>
          <a:p>
            <a:endParaRPr lang="ru-RU" sz="2000" dirty="0"/>
          </a:p>
          <a:p>
            <a:endParaRPr lang="ru-RU" sz="2000" dirty="0">
              <a:solidFill>
                <a:schemeClr val="tx2">
                  <a:lumMod val="50000"/>
                </a:schemeClr>
              </a:solidFill>
            </a:endParaRPr>
          </a:p>
        </p:txBody>
      </p:sp>
      <p:sp>
        <p:nvSpPr>
          <p:cNvPr id="5" name="Объект 2"/>
          <p:cNvSpPr txBox="1">
            <a:spLocks/>
          </p:cNvSpPr>
          <p:nvPr/>
        </p:nvSpPr>
        <p:spPr>
          <a:xfrm>
            <a:off x="722250" y="260648"/>
            <a:ext cx="8229600" cy="25202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4">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4">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b="1" dirty="0">
                <a:solidFill>
                  <a:schemeClr val="tx1"/>
                </a:solidFill>
              </a:rPr>
              <a:t>Data model </a:t>
            </a:r>
            <a:endParaRPr lang="ru-RU" dirty="0">
              <a:solidFill>
                <a:schemeClr val="tx1"/>
              </a:solidFill>
            </a:endParaRPr>
          </a:p>
          <a:p>
            <a:pPr marL="0" indent="0">
              <a:buNone/>
            </a:pPr>
            <a:r>
              <a:rPr lang="ru-RU" sz="2000" dirty="0" err="1">
                <a:solidFill>
                  <a:schemeClr val="tx1"/>
                </a:solidFill>
              </a:rPr>
              <a:t>The</a:t>
            </a:r>
            <a:r>
              <a:rPr lang="ru-RU" sz="2000" dirty="0">
                <a:solidFill>
                  <a:schemeClr val="tx1"/>
                </a:solidFill>
              </a:rPr>
              <a:t> </a:t>
            </a:r>
            <a:r>
              <a:rPr lang="ru-RU" sz="2000" dirty="0" err="1">
                <a:solidFill>
                  <a:schemeClr val="tx1"/>
                </a:solidFill>
              </a:rPr>
              <a:t>core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any</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i="1" dirty="0" err="1">
                <a:solidFill>
                  <a:schemeClr val="tx1"/>
                </a:solidFill>
              </a:rPr>
              <a:t>data</a:t>
            </a:r>
            <a:r>
              <a:rPr lang="ru-RU" sz="2000" i="1" dirty="0">
                <a:solidFill>
                  <a:schemeClr val="tx1"/>
                </a:solidFill>
              </a:rPr>
              <a:t> </a:t>
            </a:r>
            <a:r>
              <a:rPr lang="ru-RU" sz="2000" i="1" dirty="0" err="1">
                <a:solidFill>
                  <a:schemeClr val="tx1"/>
                </a:solidFill>
              </a:rPr>
              <a:t>model</a:t>
            </a:r>
            <a:r>
              <a:rPr lang="ru-RU" sz="2000" i="1" dirty="0">
                <a:solidFill>
                  <a:schemeClr val="tx1"/>
                </a:solidFill>
              </a:rPr>
              <a:t>. </a:t>
            </a:r>
          </a:p>
          <a:p>
            <a:pPr marL="0" indent="0">
              <a:buNone/>
            </a:pPr>
            <a:r>
              <a:rPr lang="ru-RU" sz="2000" b="1" dirty="0" err="1">
                <a:solidFill>
                  <a:srgbClr val="C00000"/>
                </a:solidFill>
              </a:rPr>
              <a:t>Data</a:t>
            </a:r>
            <a:r>
              <a:rPr lang="ru-RU" sz="2000" b="1" dirty="0">
                <a:solidFill>
                  <a:srgbClr val="C00000"/>
                </a:solidFill>
              </a:rPr>
              <a:t> </a:t>
            </a:r>
            <a:r>
              <a:rPr lang="ru-RU" sz="2000" b="1" dirty="0" err="1">
                <a:solidFill>
                  <a:srgbClr val="C00000"/>
                </a:solidFill>
              </a:rPr>
              <a:t>model</a:t>
            </a:r>
            <a:r>
              <a:rPr lang="ru-RU" sz="2000" b="1" dirty="0">
                <a:solidFill>
                  <a:srgbClr val="C00000"/>
                </a:solidFill>
              </a:rPr>
              <a:t> (MD)</a:t>
            </a:r>
            <a:r>
              <a:rPr lang="ru-RU" sz="2000" dirty="0">
                <a:solidFill>
                  <a:srgbClr val="C00000"/>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an</a:t>
            </a:r>
            <a:r>
              <a:rPr lang="ru-RU" sz="2000" dirty="0">
                <a:solidFill>
                  <a:schemeClr val="tx1"/>
                </a:solidFill>
              </a:rPr>
              <a:t> </a:t>
            </a:r>
            <a:r>
              <a:rPr lang="ru-RU" sz="2000" dirty="0" err="1">
                <a:solidFill>
                  <a:schemeClr val="tx1"/>
                </a:solidFill>
              </a:rPr>
              <a:t>integrated</a:t>
            </a:r>
            <a:r>
              <a:rPr lang="ru-RU" sz="2000" dirty="0">
                <a:solidFill>
                  <a:schemeClr val="tx1"/>
                </a:solidFill>
              </a:rPr>
              <a:t> </a:t>
            </a:r>
            <a:r>
              <a:rPr lang="ru-RU" sz="2000" dirty="0" err="1">
                <a:solidFill>
                  <a:schemeClr val="tx1"/>
                </a:solidFill>
              </a:rPr>
              <a:t>set</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concepts</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describing</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processing</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relationships</a:t>
            </a:r>
            <a:r>
              <a:rPr lang="ru-RU" sz="2000" dirty="0">
                <a:solidFill>
                  <a:schemeClr val="tx1"/>
                </a:solidFill>
              </a:rPr>
              <a:t> </a:t>
            </a:r>
            <a:r>
              <a:rPr lang="ru-RU" sz="2000" dirty="0" err="1">
                <a:solidFill>
                  <a:schemeClr val="tx1"/>
                </a:solidFill>
              </a:rPr>
              <a:t>between</a:t>
            </a:r>
            <a:r>
              <a:rPr lang="ru-RU" sz="2000" dirty="0">
                <a:solidFill>
                  <a:schemeClr val="tx1"/>
                </a:solidFill>
              </a:rPr>
              <a:t> </a:t>
            </a:r>
            <a:r>
              <a:rPr lang="ru-RU" sz="2000" dirty="0" err="1">
                <a:solidFill>
                  <a:schemeClr val="tx1"/>
                </a:solidFill>
              </a:rPr>
              <a:t>them</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constraints</a:t>
            </a:r>
            <a:r>
              <a:rPr lang="ru-RU" sz="2000" dirty="0">
                <a:solidFill>
                  <a:schemeClr val="tx1"/>
                </a:solidFill>
              </a:rPr>
              <a:t>. </a:t>
            </a:r>
          </a:p>
          <a:p>
            <a:pPr marL="0" indent="0">
              <a:buNone/>
            </a:pPr>
            <a:r>
              <a:rPr lang="ru-RU" sz="2000" dirty="0" err="1">
                <a:solidFill>
                  <a:schemeClr val="tx1"/>
                </a:solidFill>
              </a:rPr>
              <a:t>The</a:t>
            </a:r>
            <a:r>
              <a:rPr lang="ru-RU" sz="2000" dirty="0">
                <a:solidFill>
                  <a:schemeClr val="tx1"/>
                </a:solidFill>
              </a:rPr>
              <a:t> </a:t>
            </a:r>
            <a:r>
              <a:rPr lang="ru-RU" sz="2000" dirty="0" err="1">
                <a:solidFill>
                  <a:schemeClr val="tx1"/>
                </a:solidFill>
              </a:rPr>
              <a:t>model</a:t>
            </a:r>
            <a:r>
              <a:rPr lang="ru-RU" sz="2000" dirty="0">
                <a:solidFill>
                  <a:schemeClr val="tx1"/>
                </a:solidFill>
              </a:rPr>
              <a:t> </a:t>
            </a:r>
            <a:r>
              <a:rPr lang="ru-RU" sz="2000" dirty="0" err="1">
                <a:solidFill>
                  <a:schemeClr val="tx1"/>
                </a:solidFill>
              </a:rPr>
              <a:t>is</a:t>
            </a:r>
            <a:r>
              <a:rPr lang="ru-RU" sz="2000" dirty="0">
                <a:solidFill>
                  <a:schemeClr val="tx1"/>
                </a:solidFill>
              </a:rPr>
              <a:t> a </a:t>
            </a:r>
            <a:r>
              <a:rPr lang="ru-RU" sz="2000" dirty="0" err="1">
                <a:solidFill>
                  <a:schemeClr val="tx1"/>
                </a:solidFill>
              </a:rPr>
              <a:t>representation</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objects</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events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real</a:t>
            </a:r>
            <a:r>
              <a:rPr lang="ru-RU" sz="2000" dirty="0">
                <a:solidFill>
                  <a:schemeClr val="tx1"/>
                </a:solidFill>
              </a:rPr>
              <a:t> </a:t>
            </a:r>
            <a:r>
              <a:rPr lang="ru-RU" sz="2000" dirty="0" err="1">
                <a:solidFill>
                  <a:schemeClr val="tx1"/>
                </a:solidFill>
              </a:rPr>
              <a:t>world</a:t>
            </a:r>
            <a:r>
              <a:rPr lang="ru-RU" sz="2000" dirty="0">
                <a:solidFill>
                  <a:schemeClr val="tx1"/>
                </a:solidFill>
              </a:rPr>
              <a:t>", </a:t>
            </a:r>
            <a:r>
              <a:rPr lang="ru-RU" sz="2000" dirty="0" err="1">
                <a:solidFill>
                  <a:schemeClr val="tx1"/>
                </a:solidFill>
              </a:rPr>
              <a:t>as</a:t>
            </a:r>
            <a:r>
              <a:rPr lang="ru-RU" sz="2000" dirty="0">
                <a:solidFill>
                  <a:schemeClr val="tx1"/>
                </a:solidFill>
              </a:rPr>
              <a:t> </a:t>
            </a:r>
            <a:r>
              <a:rPr lang="ru-RU" sz="2000" dirty="0" err="1">
                <a:solidFill>
                  <a:schemeClr val="tx1"/>
                </a:solidFill>
              </a:rPr>
              <a:t>well</a:t>
            </a:r>
            <a:r>
              <a:rPr lang="ru-RU" sz="2000" dirty="0">
                <a:solidFill>
                  <a:schemeClr val="tx1"/>
                </a:solidFill>
              </a:rPr>
              <a:t> </a:t>
            </a:r>
            <a:r>
              <a:rPr lang="ru-RU" sz="2000" dirty="0" err="1">
                <a:solidFill>
                  <a:schemeClr val="tx1"/>
                </a:solidFill>
              </a:rPr>
              <a:t>as</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connections</a:t>
            </a:r>
            <a:r>
              <a:rPr lang="ru-RU" sz="2000" dirty="0">
                <a:solidFill>
                  <a:schemeClr val="tx1"/>
                </a:solidFill>
              </a:rPr>
              <a:t> </a:t>
            </a:r>
            <a:r>
              <a:rPr lang="ru-RU" sz="2000" dirty="0" err="1">
                <a:solidFill>
                  <a:schemeClr val="tx1"/>
                </a:solidFill>
              </a:rPr>
              <a:t>existing</a:t>
            </a:r>
            <a:r>
              <a:rPr lang="ru-RU" sz="2000" dirty="0">
                <a:solidFill>
                  <a:schemeClr val="tx1"/>
                </a:solidFill>
              </a:rPr>
              <a:t> </a:t>
            </a:r>
            <a:r>
              <a:rPr lang="ru-RU" sz="2000" dirty="0" err="1">
                <a:solidFill>
                  <a:schemeClr val="tx1"/>
                </a:solidFill>
              </a:rPr>
              <a:t>between</a:t>
            </a:r>
            <a:r>
              <a:rPr lang="ru-RU" sz="2000" dirty="0">
                <a:solidFill>
                  <a:schemeClr val="tx1"/>
                </a:solidFill>
              </a:rPr>
              <a:t> </a:t>
            </a:r>
            <a:r>
              <a:rPr lang="ru-RU" sz="2000" dirty="0" err="1">
                <a:solidFill>
                  <a:schemeClr val="tx1"/>
                </a:solidFill>
              </a:rPr>
              <a:t>them</a:t>
            </a:r>
            <a:r>
              <a:rPr lang="ru-RU" sz="2000" dirty="0">
                <a:solidFill>
                  <a:schemeClr val="tx1"/>
                </a:solidFill>
              </a:rPr>
              <a:t>. A </a:t>
            </a:r>
            <a:r>
              <a:rPr lang="ru-RU" sz="2000" b="1" i="1" dirty="0" err="1">
                <a:solidFill>
                  <a:schemeClr val="tx1"/>
                </a:solidFill>
              </a:rPr>
              <a:t>data</a:t>
            </a:r>
            <a:r>
              <a:rPr lang="ru-RU" sz="2000" b="1" i="1" dirty="0">
                <a:solidFill>
                  <a:schemeClr val="tx1"/>
                </a:solidFill>
              </a:rPr>
              <a:t> </a:t>
            </a:r>
            <a:r>
              <a:rPr lang="ru-RU" sz="2000" b="1" i="1" dirty="0" err="1">
                <a:solidFill>
                  <a:schemeClr val="tx1"/>
                </a:solidFill>
              </a:rPr>
              <a:t>model</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some</a:t>
            </a:r>
            <a:r>
              <a:rPr lang="ru-RU" sz="2000" dirty="0">
                <a:solidFill>
                  <a:schemeClr val="tx1"/>
                </a:solidFill>
              </a:rPr>
              <a:t> </a:t>
            </a:r>
            <a:r>
              <a:rPr lang="ru-RU" sz="2000" dirty="0" err="1">
                <a:solidFill>
                  <a:schemeClr val="tx1"/>
                </a:solidFill>
              </a:rPr>
              <a:t>kind</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abstraction</a:t>
            </a:r>
            <a:r>
              <a:rPr lang="ru-RU" sz="2000" dirty="0">
                <a:solidFill>
                  <a:schemeClr val="tx1"/>
                </a:solidFill>
              </a:rPr>
              <a:t> </a:t>
            </a:r>
            <a:r>
              <a:rPr lang="ru-RU" sz="2000" dirty="0" err="1">
                <a:solidFill>
                  <a:schemeClr val="tx1"/>
                </a:solidFill>
              </a:rPr>
              <a:t>that</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applied</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specific</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allows</a:t>
            </a:r>
            <a:r>
              <a:rPr lang="ru-RU" sz="2000" dirty="0">
                <a:solidFill>
                  <a:schemeClr val="tx1"/>
                </a:solidFill>
              </a:rPr>
              <a:t> </a:t>
            </a:r>
            <a:r>
              <a:rPr lang="ru-RU" sz="2000" dirty="0" err="1">
                <a:solidFill>
                  <a:schemeClr val="tx1"/>
                </a:solidFill>
              </a:rPr>
              <a:t>users</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developers</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interpret</a:t>
            </a:r>
            <a:r>
              <a:rPr lang="ru-RU" sz="2000" dirty="0">
                <a:solidFill>
                  <a:schemeClr val="tx1"/>
                </a:solidFill>
              </a:rPr>
              <a:t> </a:t>
            </a:r>
            <a:r>
              <a:rPr lang="ru-RU" sz="2000" dirty="0" err="1">
                <a:solidFill>
                  <a:schemeClr val="tx1"/>
                </a:solidFill>
              </a:rPr>
              <a:t>it</a:t>
            </a:r>
            <a:r>
              <a:rPr lang="ru-RU" sz="2000" dirty="0">
                <a:solidFill>
                  <a:schemeClr val="tx1"/>
                </a:solidFill>
              </a:rPr>
              <a:t> </a:t>
            </a:r>
            <a:r>
              <a:rPr lang="ru-RU" sz="2000" dirty="0" err="1">
                <a:solidFill>
                  <a:schemeClr val="tx1"/>
                </a:solidFill>
              </a:rPr>
              <a:t>as</a:t>
            </a:r>
            <a:r>
              <a:rPr lang="ru-RU" sz="2000" dirty="0">
                <a:solidFill>
                  <a:schemeClr val="tx1"/>
                </a:solidFill>
              </a:rPr>
              <a:t> </a:t>
            </a:r>
            <a:r>
              <a:rPr lang="ru-RU" sz="2000" dirty="0" err="1">
                <a:solidFill>
                  <a:schemeClr val="tx1"/>
                </a:solidFill>
              </a:rPr>
              <a:t>information</a:t>
            </a:r>
            <a:r>
              <a:rPr lang="ru-RU" sz="2000" dirty="0">
                <a:solidFill>
                  <a:schemeClr val="tx1"/>
                </a:solidFill>
              </a:rPr>
              <a:t>, </a:t>
            </a:r>
            <a:r>
              <a:rPr lang="ru-RU" sz="2000" dirty="0" err="1">
                <a:solidFill>
                  <a:schemeClr val="tx1"/>
                </a:solidFill>
              </a:rPr>
              <a:t>contained</a:t>
            </a:r>
            <a:r>
              <a:rPr lang="ru-RU" sz="2000" dirty="0">
                <a:solidFill>
                  <a:schemeClr val="tx1"/>
                </a:solidFill>
              </a:rPr>
              <a:t> </a:t>
            </a:r>
            <a:r>
              <a:rPr lang="ru-RU" sz="2000" dirty="0" err="1">
                <a:solidFill>
                  <a:schemeClr val="tx1"/>
                </a:solidFill>
              </a:rPr>
              <a:t>not</a:t>
            </a:r>
            <a:r>
              <a:rPr lang="ru-RU" sz="2000" dirty="0">
                <a:solidFill>
                  <a:schemeClr val="tx1"/>
                </a:solidFill>
              </a:rPr>
              <a:t> </a:t>
            </a:r>
            <a:r>
              <a:rPr lang="ru-RU" sz="2000" dirty="0" err="1">
                <a:solidFill>
                  <a:schemeClr val="tx1"/>
                </a:solidFill>
              </a:rPr>
              <a:t>only</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but</a:t>
            </a:r>
            <a:r>
              <a:rPr lang="ru-RU" sz="2000" dirty="0">
                <a:solidFill>
                  <a:schemeClr val="tx1"/>
                </a:solidFill>
              </a:rPr>
              <a:t> </a:t>
            </a:r>
            <a:r>
              <a:rPr lang="ru-RU" sz="2000" dirty="0" err="1">
                <a:solidFill>
                  <a:schemeClr val="tx1"/>
                </a:solidFill>
              </a:rPr>
              <a:t>also</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relationship</a:t>
            </a:r>
            <a:r>
              <a:rPr lang="ru-RU" sz="2000" dirty="0">
                <a:solidFill>
                  <a:schemeClr val="tx1"/>
                </a:solidFill>
              </a:rPr>
              <a:t> </a:t>
            </a:r>
            <a:r>
              <a:rPr lang="ru-RU" sz="2000" dirty="0" err="1">
                <a:solidFill>
                  <a:schemeClr val="tx1"/>
                </a:solidFill>
              </a:rPr>
              <a:t>between</a:t>
            </a:r>
            <a:r>
              <a:rPr lang="ru-RU" sz="2000" dirty="0">
                <a:solidFill>
                  <a:schemeClr val="tx1"/>
                </a:solidFill>
              </a:rPr>
              <a:t> </a:t>
            </a:r>
            <a:r>
              <a:rPr lang="ru-RU" sz="2000" dirty="0" err="1">
                <a:solidFill>
                  <a:schemeClr val="tx1"/>
                </a:solidFill>
              </a:rPr>
              <a:t>them</a:t>
            </a:r>
            <a:r>
              <a:rPr lang="ru-RU" sz="2000" dirty="0">
                <a:solidFill>
                  <a:schemeClr val="tx1"/>
                </a:solidFill>
              </a:rPr>
              <a:t>. </a:t>
            </a:r>
            <a:r>
              <a:rPr lang="ru-RU" sz="2000" dirty="0" err="1">
                <a:solidFill>
                  <a:schemeClr val="tx1"/>
                </a:solidFill>
              </a:rPr>
              <a:t>It</a:t>
            </a:r>
            <a:r>
              <a:rPr lang="ru-RU" sz="2000" dirty="0">
                <a:solidFill>
                  <a:schemeClr val="tx1"/>
                </a:solidFill>
              </a:rPr>
              <a:t> </a:t>
            </a:r>
            <a:r>
              <a:rPr lang="ru-RU" sz="2000" dirty="0" err="1">
                <a:solidFill>
                  <a:schemeClr val="tx1"/>
                </a:solidFill>
              </a:rPr>
              <a:t>focuses</a:t>
            </a:r>
            <a:r>
              <a:rPr lang="ru-RU" sz="2000" dirty="0">
                <a:solidFill>
                  <a:schemeClr val="tx1"/>
                </a:solidFill>
              </a:rPr>
              <a:t> </a:t>
            </a:r>
            <a:r>
              <a:rPr lang="ru-RU" sz="2000" dirty="0" err="1">
                <a:solidFill>
                  <a:schemeClr val="tx1"/>
                </a:solidFill>
              </a:rPr>
              <a:t>on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most</a:t>
            </a:r>
            <a:r>
              <a:rPr lang="ru-RU" sz="2000" dirty="0">
                <a:solidFill>
                  <a:schemeClr val="tx1"/>
                </a:solidFill>
              </a:rPr>
              <a:t> </a:t>
            </a:r>
            <a:r>
              <a:rPr lang="ru-RU" sz="2000" dirty="0" err="1">
                <a:solidFill>
                  <a:schemeClr val="tx1"/>
                </a:solidFill>
              </a:rPr>
              <a:t>important</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necessary</a:t>
            </a:r>
            <a:r>
              <a:rPr lang="ru-RU" sz="2000" dirty="0">
                <a:solidFill>
                  <a:schemeClr val="tx1"/>
                </a:solidFill>
              </a:rPr>
              <a:t> </a:t>
            </a:r>
            <a:r>
              <a:rPr lang="ru-RU" sz="2000" dirty="0" err="1">
                <a:solidFill>
                  <a:schemeClr val="tx1"/>
                </a:solidFill>
              </a:rPr>
              <a:t>aspects</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ignores</a:t>
            </a:r>
            <a:r>
              <a:rPr lang="ru-RU" sz="2000" dirty="0">
                <a:solidFill>
                  <a:schemeClr val="tx1"/>
                </a:solidFill>
              </a:rPr>
              <a:t> </a:t>
            </a:r>
            <a:r>
              <a:rPr lang="ru-RU" sz="2000" dirty="0" err="1">
                <a:solidFill>
                  <a:schemeClr val="tx1"/>
                </a:solidFill>
              </a:rPr>
              <a:t>all</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secondary</a:t>
            </a:r>
            <a:r>
              <a:rPr lang="ru-RU" sz="2000" dirty="0">
                <a:solidFill>
                  <a:schemeClr val="tx1"/>
                </a:solidFill>
              </a:rPr>
              <a:t> </a:t>
            </a:r>
            <a:r>
              <a:rPr lang="ru-RU" sz="2000" dirty="0" err="1">
                <a:solidFill>
                  <a:schemeClr val="tx1"/>
                </a:solidFill>
              </a:rPr>
              <a:t>properties</a:t>
            </a:r>
            <a:r>
              <a:rPr lang="ru-RU" sz="2000" dirty="0">
                <a:solidFill>
                  <a:schemeClr val="tx1"/>
                </a:solidFill>
              </a:rPr>
              <a:t>.</a:t>
            </a:r>
          </a:p>
          <a:p>
            <a:pPr marL="0" indent="0">
              <a:buNone/>
            </a:pPr>
            <a:r>
              <a:rPr lang="ru-RU" sz="2000" u="sng" dirty="0" err="1">
                <a:solidFill>
                  <a:schemeClr val="tx1"/>
                </a:solidFill>
              </a:rPr>
              <a:t>Data</a:t>
            </a:r>
            <a:r>
              <a:rPr lang="ru-RU" sz="2000" u="sng" dirty="0">
                <a:solidFill>
                  <a:schemeClr val="tx1"/>
                </a:solidFill>
              </a:rPr>
              <a:t> </a:t>
            </a:r>
            <a:r>
              <a:rPr lang="ru-RU" sz="2000" u="sng" dirty="0" err="1">
                <a:solidFill>
                  <a:schemeClr val="tx1"/>
                </a:solidFill>
              </a:rPr>
              <a:t>models</a:t>
            </a:r>
            <a:r>
              <a:rPr lang="ru-RU" sz="2000" u="sng" dirty="0">
                <a:solidFill>
                  <a:schemeClr val="tx1"/>
                </a:solidFill>
              </a:rPr>
              <a:t> </a:t>
            </a:r>
            <a:r>
              <a:rPr lang="ru-RU" sz="2000" u="sng" dirty="0" err="1">
                <a:solidFill>
                  <a:schemeClr val="tx1"/>
                </a:solidFill>
              </a:rPr>
              <a:t>are</a:t>
            </a:r>
            <a:r>
              <a:rPr lang="ru-RU" sz="2000" u="sng" dirty="0">
                <a:solidFill>
                  <a:schemeClr val="tx1"/>
                </a:solidFill>
              </a:rPr>
              <a:t> </a:t>
            </a:r>
            <a:r>
              <a:rPr lang="ru-RU" sz="2000" u="sng" dirty="0" err="1">
                <a:solidFill>
                  <a:schemeClr val="tx1"/>
                </a:solidFill>
              </a:rPr>
              <a:t>divided</a:t>
            </a:r>
            <a:r>
              <a:rPr lang="ru-RU" sz="2000" u="sng" dirty="0">
                <a:solidFill>
                  <a:schemeClr val="tx1"/>
                </a:solidFill>
              </a:rPr>
              <a:t> </a:t>
            </a:r>
            <a:r>
              <a:rPr lang="ru-RU" sz="2000" u="sng" dirty="0" err="1">
                <a:solidFill>
                  <a:schemeClr val="tx1"/>
                </a:solidFill>
              </a:rPr>
              <a:t>on</a:t>
            </a:r>
            <a:r>
              <a:rPr lang="ru-RU" sz="2000" u="sng" dirty="0">
                <a:solidFill>
                  <a:schemeClr val="tx1"/>
                </a:solidFill>
              </a:rPr>
              <a:t> </a:t>
            </a:r>
            <a:r>
              <a:rPr lang="ru-RU" sz="2000" u="sng" dirty="0" err="1">
                <a:solidFill>
                  <a:schemeClr val="tx1"/>
                </a:solidFill>
              </a:rPr>
              <a:t>three</a:t>
            </a:r>
            <a:r>
              <a:rPr lang="ru-RU" sz="2000" u="sng" dirty="0">
                <a:solidFill>
                  <a:schemeClr val="tx1"/>
                </a:solidFill>
              </a:rPr>
              <a:t> </a:t>
            </a:r>
            <a:r>
              <a:rPr lang="ru-RU" sz="2000" u="sng" dirty="0" err="1">
                <a:solidFill>
                  <a:schemeClr val="tx1"/>
                </a:solidFill>
              </a:rPr>
              <a:t>categories</a:t>
            </a:r>
            <a:r>
              <a:rPr lang="ru-RU" sz="2000" u="sng" dirty="0">
                <a:solidFill>
                  <a:schemeClr val="tx1"/>
                </a:solidFill>
              </a:rPr>
              <a:t>: </a:t>
            </a:r>
            <a:endParaRPr lang="ru-RU" sz="2000" dirty="0">
              <a:solidFill>
                <a:schemeClr val="tx1"/>
              </a:solidFill>
            </a:endParaRPr>
          </a:p>
          <a:p>
            <a:pPr marL="0" indent="0">
              <a:buNone/>
            </a:pPr>
            <a:r>
              <a:rPr lang="ru-RU" sz="2000" dirty="0">
                <a:solidFill>
                  <a:schemeClr val="tx1"/>
                </a:solidFill>
              </a:rPr>
              <a:t>• </a:t>
            </a:r>
            <a:r>
              <a:rPr lang="ru-RU" sz="2000" dirty="0" err="1">
                <a:solidFill>
                  <a:schemeClr val="tx1"/>
                </a:solidFill>
              </a:rPr>
              <a:t>object-based</a:t>
            </a:r>
            <a:r>
              <a:rPr lang="ru-RU" sz="2000" dirty="0">
                <a:solidFill>
                  <a:schemeClr val="tx1"/>
                </a:solidFill>
              </a:rPr>
              <a:t> DM, </a:t>
            </a:r>
          </a:p>
          <a:p>
            <a:pPr marL="0" indent="0">
              <a:buNone/>
            </a:pPr>
            <a:r>
              <a:rPr lang="ru-RU" sz="2000" dirty="0">
                <a:solidFill>
                  <a:schemeClr val="tx1"/>
                </a:solidFill>
              </a:rPr>
              <a:t>• </a:t>
            </a:r>
            <a:r>
              <a:rPr lang="ru-RU" sz="2000" dirty="0" err="1">
                <a:solidFill>
                  <a:schemeClr val="tx1"/>
                </a:solidFill>
              </a:rPr>
              <a:t>based</a:t>
            </a:r>
            <a:r>
              <a:rPr lang="ru-RU" sz="2000" dirty="0">
                <a:solidFill>
                  <a:schemeClr val="tx1"/>
                </a:solidFill>
              </a:rPr>
              <a:t> </a:t>
            </a:r>
            <a:r>
              <a:rPr lang="ru-RU" sz="2000" dirty="0" err="1">
                <a:solidFill>
                  <a:schemeClr val="tx1"/>
                </a:solidFill>
              </a:rPr>
              <a:t>on</a:t>
            </a:r>
            <a:r>
              <a:rPr lang="ru-RU" sz="2000" dirty="0">
                <a:solidFill>
                  <a:schemeClr val="tx1"/>
                </a:solidFill>
              </a:rPr>
              <a:t> </a:t>
            </a:r>
            <a:r>
              <a:rPr lang="ru-RU" sz="2000" dirty="0" err="1">
                <a:solidFill>
                  <a:schemeClr val="tx1"/>
                </a:solidFill>
              </a:rPr>
              <a:t>records</a:t>
            </a:r>
            <a:r>
              <a:rPr lang="ru-RU" sz="2000" dirty="0">
                <a:solidFill>
                  <a:schemeClr val="tx1"/>
                </a:solidFill>
              </a:rPr>
              <a:t> (</a:t>
            </a:r>
            <a:r>
              <a:rPr lang="ru-RU" sz="2000" dirty="0" err="1">
                <a:solidFill>
                  <a:schemeClr val="tx1"/>
                </a:solidFill>
              </a:rPr>
              <a:t>record-based</a:t>
            </a:r>
            <a:r>
              <a:rPr lang="ru-RU" sz="2000" dirty="0">
                <a:solidFill>
                  <a:schemeClr val="tx1"/>
                </a:solidFill>
              </a:rPr>
              <a:t>) </a:t>
            </a:r>
          </a:p>
          <a:p>
            <a:pPr marL="0" indent="0">
              <a:buNone/>
            </a:pPr>
            <a:r>
              <a:rPr lang="ru-RU" sz="2000" dirty="0">
                <a:solidFill>
                  <a:schemeClr val="tx1"/>
                </a:solidFill>
              </a:rPr>
              <a:t>• </a:t>
            </a:r>
            <a:r>
              <a:rPr lang="ru-RU" sz="2000" dirty="0" err="1">
                <a:solidFill>
                  <a:schemeClr val="tx1"/>
                </a:solidFill>
              </a:rPr>
              <a:t>physical</a:t>
            </a:r>
            <a:r>
              <a:rPr lang="ru-RU" sz="2000" dirty="0">
                <a:solidFill>
                  <a:schemeClr val="tx1"/>
                </a:solidFill>
              </a:rPr>
              <a:t> DM. </a:t>
            </a:r>
          </a:p>
          <a:p>
            <a:pPr marL="0" indent="0">
              <a:buNone/>
            </a:pPr>
            <a:r>
              <a:rPr lang="ru-RU" sz="2000" dirty="0" err="1">
                <a:solidFill>
                  <a:schemeClr val="tx1"/>
                </a:solidFill>
              </a:rPr>
              <a:t>The</a:t>
            </a:r>
            <a:r>
              <a:rPr lang="ru-RU" sz="2000" dirty="0">
                <a:solidFill>
                  <a:schemeClr val="tx1"/>
                </a:solidFill>
              </a:rPr>
              <a:t> </a:t>
            </a:r>
            <a:r>
              <a:rPr lang="ru-RU" sz="2000" dirty="0" err="1">
                <a:solidFill>
                  <a:schemeClr val="tx1"/>
                </a:solidFill>
              </a:rPr>
              <a:t>first</a:t>
            </a:r>
            <a:r>
              <a:rPr lang="ru-RU" sz="2000" dirty="0">
                <a:solidFill>
                  <a:schemeClr val="tx1"/>
                </a:solidFill>
              </a:rPr>
              <a:t> </a:t>
            </a:r>
            <a:r>
              <a:rPr lang="ru-RU" sz="2000" dirty="0" err="1">
                <a:solidFill>
                  <a:schemeClr val="tx1"/>
                </a:solidFill>
              </a:rPr>
              <a:t>two</a:t>
            </a:r>
            <a:r>
              <a:rPr lang="ru-RU" sz="2000" dirty="0">
                <a:solidFill>
                  <a:schemeClr val="tx1"/>
                </a:solidFill>
              </a:rPr>
              <a:t> </a:t>
            </a:r>
            <a:r>
              <a:rPr lang="ru-RU" sz="2000" dirty="0" err="1">
                <a:solidFill>
                  <a:schemeClr val="tx1"/>
                </a:solidFill>
              </a:rPr>
              <a:t>are</a:t>
            </a:r>
            <a:r>
              <a:rPr lang="ru-RU" sz="2000" dirty="0">
                <a:solidFill>
                  <a:schemeClr val="tx1"/>
                </a:solidFill>
              </a:rPr>
              <a:t> </a:t>
            </a:r>
            <a:r>
              <a:rPr lang="ru-RU" sz="2000" dirty="0" err="1">
                <a:solidFill>
                  <a:schemeClr val="tx1"/>
                </a:solidFill>
              </a:rPr>
              <a:t>used</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describe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at</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conceptual</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external</a:t>
            </a:r>
            <a:r>
              <a:rPr lang="ru-RU" sz="2000" dirty="0">
                <a:solidFill>
                  <a:schemeClr val="tx1"/>
                </a:solidFill>
              </a:rPr>
              <a:t> </a:t>
            </a:r>
            <a:r>
              <a:rPr lang="ru-RU" sz="2000" dirty="0" err="1">
                <a:solidFill>
                  <a:schemeClr val="tx1"/>
                </a:solidFill>
              </a:rPr>
              <a:t>levels</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last</a:t>
            </a:r>
            <a:r>
              <a:rPr lang="ru-RU" sz="2000" dirty="0">
                <a:solidFill>
                  <a:schemeClr val="tx1"/>
                </a:solidFill>
              </a:rPr>
              <a:t> </a:t>
            </a:r>
            <a:r>
              <a:rPr lang="ru-RU" sz="2000" dirty="0" err="1">
                <a:solidFill>
                  <a:schemeClr val="tx1"/>
                </a:solidFill>
              </a:rPr>
              <a:t>one</a:t>
            </a:r>
            <a:r>
              <a:rPr lang="ru-RU" sz="2000" dirty="0">
                <a:solidFill>
                  <a:schemeClr val="tx1"/>
                </a:solidFill>
              </a:rPr>
              <a:t> </a:t>
            </a:r>
            <a:r>
              <a:rPr lang="ru-RU" sz="2000" dirty="0" err="1">
                <a:solidFill>
                  <a:schemeClr val="tx1"/>
                </a:solidFill>
              </a:rPr>
              <a:t>at</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internal</a:t>
            </a:r>
            <a:r>
              <a:rPr lang="ru-RU" sz="2000" dirty="0">
                <a:solidFill>
                  <a:schemeClr val="tx1"/>
                </a:solidFill>
              </a:rPr>
              <a:t> </a:t>
            </a:r>
            <a:r>
              <a:rPr lang="ru-RU" sz="2000" dirty="0" err="1">
                <a:solidFill>
                  <a:schemeClr val="tx1"/>
                </a:solidFill>
              </a:rPr>
              <a:t>level</a:t>
            </a:r>
            <a:r>
              <a:rPr lang="ru-RU" sz="2000" dirty="0" smtClean="0">
                <a:solidFill>
                  <a:schemeClr val="tx1"/>
                </a:solidFill>
              </a:rPr>
              <a:t>.</a:t>
            </a:r>
            <a:endParaRPr lang="en-US" sz="2000" dirty="0">
              <a:solidFill>
                <a:srgbClr val="002060"/>
              </a:solidFill>
            </a:endParaRPr>
          </a:p>
          <a:p>
            <a:pPr marL="0" indent="0">
              <a:buNone/>
            </a:pPr>
            <a:endParaRPr lang="ru-RU" sz="2000" dirty="0">
              <a:solidFill>
                <a:schemeClr val="tx1"/>
              </a:solidFill>
            </a:endParaRPr>
          </a:p>
        </p:txBody>
      </p:sp>
    </p:spTree>
    <p:extLst>
      <p:ext uri="{BB962C8B-B14F-4D97-AF65-F5344CB8AC3E}">
        <p14:creationId xmlns:p14="http://schemas.microsoft.com/office/powerpoint/2010/main" val="196157856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a:extLst>
              <a:ext uri="{28A0092B-C50C-407E-A947-70E740481C1C}">
                <a14:useLocalDpi xmlns:a14="http://schemas.microsoft.com/office/drawing/2010/main" val="0"/>
              </a:ext>
            </a:extLst>
          </a:blip>
          <a:stretch>
            <a:fillRect/>
          </a:stretch>
        </p:blipFill>
        <p:spPr>
          <a:xfrm>
            <a:off x="3779912" y="332656"/>
            <a:ext cx="5280660" cy="3725545"/>
          </a:xfrm>
          <a:prstGeom prst="rect">
            <a:avLst/>
          </a:prstGeom>
        </p:spPr>
      </p:pic>
      <p:sp>
        <p:nvSpPr>
          <p:cNvPr id="6" name="Объект 5"/>
          <p:cNvSpPr>
            <a:spLocks noGrp="1"/>
          </p:cNvSpPr>
          <p:nvPr>
            <p:ph idx="1"/>
          </p:nvPr>
        </p:nvSpPr>
        <p:spPr>
          <a:xfrm>
            <a:off x="3572" y="260648"/>
            <a:ext cx="3920356" cy="3600400"/>
          </a:xfrm>
        </p:spPr>
        <p:txBody>
          <a:bodyPr>
            <a:noAutofit/>
          </a:bodyPr>
          <a:lstStyle/>
          <a:p>
            <a:pPr marL="0" indent="0">
              <a:buNone/>
            </a:pPr>
            <a:r>
              <a:rPr lang="ru-RU" sz="2000" b="1" i="1" u="sng" dirty="0" err="1">
                <a:solidFill>
                  <a:srgbClr val="C00000"/>
                </a:solidFill>
              </a:rPr>
              <a:t>Record-based</a:t>
            </a:r>
            <a:r>
              <a:rPr lang="ru-RU" sz="2000" b="1" i="1" u="sng" dirty="0">
                <a:solidFill>
                  <a:srgbClr val="C00000"/>
                </a:solidFill>
              </a:rPr>
              <a:t> </a:t>
            </a:r>
            <a:r>
              <a:rPr lang="ru-RU" sz="2000" b="1" i="1" u="sng" dirty="0" err="1">
                <a:solidFill>
                  <a:srgbClr val="C00000"/>
                </a:solidFill>
              </a:rPr>
              <a:t>logical</a:t>
            </a:r>
            <a:r>
              <a:rPr lang="ru-RU" sz="2000" b="1" i="1" u="sng" dirty="0">
                <a:solidFill>
                  <a:srgbClr val="C00000"/>
                </a:solidFill>
              </a:rPr>
              <a:t> </a:t>
            </a:r>
            <a:r>
              <a:rPr lang="ru-RU" sz="2000" b="1" i="1" u="sng" dirty="0" err="1">
                <a:solidFill>
                  <a:srgbClr val="C00000"/>
                </a:solidFill>
              </a:rPr>
              <a:t>data</a:t>
            </a:r>
            <a:r>
              <a:rPr lang="ru-RU" sz="2000" b="1" i="1" u="sng" dirty="0">
                <a:solidFill>
                  <a:srgbClr val="C00000"/>
                </a:solidFill>
              </a:rPr>
              <a:t> </a:t>
            </a:r>
            <a:r>
              <a:rPr lang="ru-RU" sz="2000" b="1" i="1" u="sng" dirty="0" err="1">
                <a:solidFill>
                  <a:srgbClr val="C00000"/>
                </a:solidFill>
              </a:rPr>
              <a:t>models</a:t>
            </a:r>
            <a:r>
              <a:rPr lang="ru-RU" sz="2000" dirty="0">
                <a:solidFill>
                  <a:srgbClr val="C00000"/>
                </a:solidFill>
              </a:rPr>
              <a:t> </a:t>
            </a:r>
            <a:r>
              <a:rPr lang="ru-RU" sz="2000" dirty="0" err="1">
                <a:solidFill>
                  <a:schemeClr val="tx1"/>
                </a:solidFill>
              </a:rPr>
              <a:t>include</a:t>
            </a:r>
            <a:r>
              <a:rPr lang="ru-RU" sz="2000" dirty="0">
                <a:solidFill>
                  <a:schemeClr val="tx1"/>
                </a:solidFill>
              </a:rPr>
              <a:t>: </a:t>
            </a:r>
          </a:p>
          <a:p>
            <a:pPr marL="0" lvl="0" indent="0">
              <a:buNone/>
            </a:pPr>
            <a:r>
              <a:rPr lang="en-US" sz="2000" b="1" dirty="0" smtClean="0">
                <a:solidFill>
                  <a:schemeClr val="tx1"/>
                </a:solidFill>
              </a:rPr>
              <a:t>1) The </a:t>
            </a:r>
            <a:r>
              <a:rPr lang="en-US" sz="2000" b="1" dirty="0" smtClean="0">
                <a:solidFill>
                  <a:srgbClr val="C00000"/>
                </a:solidFill>
              </a:rPr>
              <a:t>relational data mode</a:t>
            </a:r>
            <a:r>
              <a:rPr lang="en-US" sz="2000" dirty="0" smtClean="0">
                <a:solidFill>
                  <a:srgbClr val="C00000"/>
                </a:solidFill>
              </a:rPr>
              <a:t>l </a:t>
            </a:r>
            <a:r>
              <a:rPr lang="en-US" sz="2000" dirty="0" smtClean="0">
                <a:solidFill>
                  <a:schemeClr val="tx1"/>
                </a:solidFill>
              </a:rPr>
              <a:t>is based on the concept of mathematical relations. </a:t>
            </a:r>
          </a:p>
          <a:p>
            <a:pPr marL="0" indent="0">
              <a:buNone/>
            </a:pPr>
            <a:r>
              <a:rPr lang="en-US" sz="1900" dirty="0" smtClean="0">
                <a:solidFill>
                  <a:schemeClr val="tx1"/>
                </a:solidFill>
              </a:rPr>
              <a:t>The relational database gets its name from the English term </a:t>
            </a:r>
            <a:r>
              <a:rPr lang="en-US" sz="1900" i="1" dirty="0" smtClean="0">
                <a:solidFill>
                  <a:schemeClr val="tx1"/>
                </a:solidFill>
              </a:rPr>
              <a:t>relation</a:t>
            </a:r>
            <a:r>
              <a:rPr lang="en-US" sz="1900" dirty="0" smtClean="0">
                <a:solidFill>
                  <a:schemeClr val="tx1"/>
                </a:solidFill>
              </a:rPr>
              <a:t>. It was proposed in the 70th year by an employee of IBM Edgar </a:t>
            </a:r>
            <a:r>
              <a:rPr lang="en-US" sz="1900" dirty="0" err="1" smtClean="0">
                <a:solidFill>
                  <a:schemeClr val="tx1"/>
                </a:solidFill>
              </a:rPr>
              <a:t>Codd</a:t>
            </a:r>
            <a:r>
              <a:rPr lang="en-US" sz="1900" dirty="0" smtClean="0">
                <a:solidFill>
                  <a:schemeClr val="tx1"/>
                </a:solidFill>
              </a:rPr>
              <a:t>. </a:t>
            </a:r>
          </a:p>
          <a:p>
            <a:pPr marL="0" indent="0">
              <a:buNone/>
            </a:pPr>
            <a:r>
              <a:rPr lang="en-US" sz="1900" dirty="0" smtClean="0">
                <a:solidFill>
                  <a:schemeClr val="tx1"/>
                </a:solidFill>
              </a:rPr>
              <a:t>A relational database is a collection of tables connected by relationships</a:t>
            </a:r>
            <a:r>
              <a:rPr lang="ru-RU" sz="1900" dirty="0" smtClean="0">
                <a:solidFill>
                  <a:schemeClr val="tx1"/>
                </a:solidFill>
              </a:rPr>
              <a:t>. </a:t>
            </a:r>
            <a:endParaRPr lang="uk-UA" sz="2000" dirty="0" smtClean="0"/>
          </a:p>
          <a:p>
            <a:pPr marL="0" indent="0">
              <a:buNone/>
            </a:pPr>
            <a:endParaRPr lang="ru-RU" sz="2000" dirty="0"/>
          </a:p>
          <a:p>
            <a:pPr marL="0" indent="0">
              <a:buNone/>
            </a:pPr>
            <a:endParaRPr lang="ru-RU" sz="2000" dirty="0">
              <a:solidFill>
                <a:schemeClr val="tx2">
                  <a:lumMod val="50000"/>
                </a:schemeClr>
              </a:solidFill>
            </a:endParaRPr>
          </a:p>
        </p:txBody>
      </p:sp>
      <p:sp>
        <p:nvSpPr>
          <p:cNvPr id="2" name="Прямоугольник 1"/>
          <p:cNvSpPr/>
          <p:nvPr/>
        </p:nvSpPr>
        <p:spPr>
          <a:xfrm>
            <a:off x="99999" y="3861048"/>
            <a:ext cx="8809052" cy="2877711"/>
          </a:xfrm>
          <a:prstGeom prst="rect">
            <a:avLst/>
          </a:prstGeom>
        </p:spPr>
        <p:txBody>
          <a:bodyPr wrap="square">
            <a:spAutoFit/>
          </a:bodyPr>
          <a:lstStyle/>
          <a:p>
            <a:pPr algn="just">
              <a:spcAft>
                <a:spcPts val="600"/>
              </a:spcAft>
            </a:pPr>
            <a:r>
              <a:rPr lang="en-US" sz="1900" b="1" i="1" dirty="0" smtClean="0"/>
              <a:t>The advantages</a:t>
            </a:r>
            <a:r>
              <a:rPr lang="en-US" sz="1900" dirty="0" smtClean="0"/>
              <a:t> of the relational data model are simplicity and flexibility of the structure. Besides, it is convenient to implement it on a computer. Most modern databases for personal computers are relational. </a:t>
            </a:r>
          </a:p>
          <a:p>
            <a:pPr lvl="0" algn="just">
              <a:spcAft>
                <a:spcPts val="600"/>
              </a:spcAft>
            </a:pPr>
            <a:r>
              <a:rPr lang="en-US" sz="1900" b="1" dirty="0" smtClean="0">
                <a:solidFill>
                  <a:srgbClr val="C00000"/>
                </a:solidFill>
              </a:rPr>
              <a:t>2) The network data</a:t>
            </a:r>
            <a:r>
              <a:rPr lang="en-US" sz="1900" dirty="0" smtClean="0">
                <a:solidFill>
                  <a:srgbClr val="C00000"/>
                </a:solidFill>
              </a:rPr>
              <a:t> </a:t>
            </a:r>
            <a:r>
              <a:rPr lang="en-US" sz="1900" b="1" dirty="0" smtClean="0">
                <a:solidFill>
                  <a:srgbClr val="C00000"/>
                </a:solidFill>
              </a:rPr>
              <a:t>model</a:t>
            </a:r>
            <a:r>
              <a:rPr lang="en-US" sz="1900" dirty="0" smtClean="0"/>
              <a:t>. The data is organized as a graph. </a:t>
            </a:r>
            <a:r>
              <a:rPr lang="en-US" sz="1900" b="1" i="1" dirty="0" smtClean="0"/>
              <a:t>The disadvantage</a:t>
            </a:r>
            <a:r>
              <a:rPr lang="en-US" sz="1900" dirty="0" smtClean="0"/>
              <a:t> of the network structure is the rigidity of the structure and the complexity of its organization. </a:t>
            </a:r>
          </a:p>
          <a:p>
            <a:pPr lvl="0" algn="just">
              <a:spcAft>
                <a:spcPts val="600"/>
              </a:spcAft>
            </a:pPr>
            <a:r>
              <a:rPr lang="en-US" sz="1900" b="1" dirty="0" smtClean="0">
                <a:solidFill>
                  <a:srgbClr val="C00000"/>
                </a:solidFill>
              </a:rPr>
              <a:t>3) The Hierarchical data model</a:t>
            </a:r>
            <a:r>
              <a:rPr lang="en-US" sz="1900" dirty="0" smtClean="0">
                <a:solidFill>
                  <a:srgbClr val="C00000"/>
                </a:solidFill>
              </a:rPr>
              <a:t>. </a:t>
            </a:r>
            <a:r>
              <a:rPr lang="en-US" sz="1900" dirty="0" smtClean="0"/>
              <a:t>Here the data is presented as a tree structure. Such database structure is convenient for working with hierarchically ordered data. When operating on data with complex logical connections, the hierarchical model turns out to be too complex</a:t>
            </a:r>
            <a:r>
              <a:rPr lang="ru-RU" sz="1900" dirty="0" smtClean="0"/>
              <a:t>.</a:t>
            </a:r>
            <a:endParaRPr lang="ru-RU" sz="1900" dirty="0"/>
          </a:p>
        </p:txBody>
      </p:sp>
    </p:spTree>
    <p:extLst>
      <p:ext uri="{BB962C8B-B14F-4D97-AF65-F5344CB8AC3E}">
        <p14:creationId xmlns:p14="http://schemas.microsoft.com/office/powerpoint/2010/main" val="135044314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1331640" y="4293096"/>
            <a:ext cx="7488832" cy="1800200"/>
          </a:xfrm>
        </p:spPr>
        <p:txBody>
          <a:bodyPr>
            <a:noAutofit/>
          </a:bodyPr>
          <a:lstStyle/>
          <a:p>
            <a:pPr marL="0" indent="0">
              <a:buNone/>
            </a:pPr>
            <a:r>
              <a:rPr lang="uk-UA" sz="2400" b="1" dirty="0"/>
              <a:t> </a:t>
            </a:r>
            <a:endParaRPr lang="ru-RU" sz="2000" dirty="0">
              <a:solidFill>
                <a:schemeClr val="tx2">
                  <a:lumMod val="50000"/>
                </a:schemeClr>
              </a:solidFill>
            </a:endParaRPr>
          </a:p>
        </p:txBody>
      </p:sp>
      <p:sp>
        <p:nvSpPr>
          <p:cNvPr id="3" name="Объект 5"/>
          <p:cNvSpPr txBox="1">
            <a:spLocks/>
          </p:cNvSpPr>
          <p:nvPr/>
        </p:nvSpPr>
        <p:spPr>
          <a:xfrm>
            <a:off x="1484040" y="4445496"/>
            <a:ext cx="7488832"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4">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4">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uk-UA" sz="2400" b="1" smtClean="0"/>
              <a:t> </a:t>
            </a:r>
            <a:endParaRPr lang="ru-RU" sz="2000" dirty="0">
              <a:solidFill>
                <a:schemeClr val="tx2">
                  <a:lumMod val="50000"/>
                </a:schemeClr>
              </a:solidFill>
            </a:endParaRPr>
          </a:p>
        </p:txBody>
      </p:sp>
      <p:sp>
        <p:nvSpPr>
          <p:cNvPr id="2" name="Прямоугольник 1"/>
          <p:cNvSpPr/>
          <p:nvPr/>
        </p:nvSpPr>
        <p:spPr>
          <a:xfrm>
            <a:off x="255712" y="1412776"/>
            <a:ext cx="8721352" cy="5124480"/>
          </a:xfrm>
          <a:prstGeom prst="rect">
            <a:avLst/>
          </a:prstGeom>
        </p:spPr>
        <p:txBody>
          <a:bodyPr wrap="square">
            <a:spAutoFit/>
          </a:bodyPr>
          <a:lstStyle/>
          <a:p>
            <a:pPr>
              <a:spcAft>
                <a:spcPts val="600"/>
              </a:spcAft>
            </a:pPr>
            <a:r>
              <a:rPr lang="ru-RU" sz="2200" b="1" i="1" u="sng" dirty="0" err="1">
                <a:solidFill>
                  <a:srgbClr val="C00000"/>
                </a:solidFill>
              </a:rPr>
              <a:t>Object</a:t>
            </a:r>
            <a:r>
              <a:rPr lang="ru-RU" sz="2200" b="1" i="1" u="sng" dirty="0">
                <a:solidFill>
                  <a:srgbClr val="C00000"/>
                </a:solidFill>
              </a:rPr>
              <a:t> </a:t>
            </a:r>
            <a:r>
              <a:rPr lang="ru-RU" sz="2200" b="1" i="1" u="sng" dirty="0" err="1">
                <a:solidFill>
                  <a:srgbClr val="C00000"/>
                </a:solidFill>
              </a:rPr>
              <a:t>models</a:t>
            </a:r>
            <a:r>
              <a:rPr lang="ru-RU" sz="2200" b="1" i="1" u="sng" dirty="0">
                <a:solidFill>
                  <a:srgbClr val="C00000"/>
                </a:solidFill>
              </a:rPr>
              <a:t> </a:t>
            </a:r>
            <a:r>
              <a:rPr lang="ru-RU" sz="2200" b="1" i="1" u="sng" dirty="0" err="1">
                <a:solidFill>
                  <a:srgbClr val="C00000"/>
                </a:solidFill>
              </a:rPr>
              <a:t>include</a:t>
            </a:r>
            <a:r>
              <a:rPr lang="ru-RU" sz="2200" b="1" i="1" u="sng" dirty="0">
                <a:solidFill>
                  <a:srgbClr val="C00000"/>
                </a:solidFill>
              </a:rPr>
              <a:t>:</a:t>
            </a:r>
            <a:r>
              <a:rPr lang="ru-RU" sz="2200" dirty="0">
                <a:solidFill>
                  <a:srgbClr val="C00000"/>
                </a:solidFill>
              </a:rPr>
              <a:t> </a:t>
            </a:r>
          </a:p>
          <a:p>
            <a:pPr marL="457200" lvl="0" indent="-457200">
              <a:spcAft>
                <a:spcPts val="600"/>
              </a:spcAft>
              <a:buFont typeface="+mj-lt"/>
              <a:buAutoNum type="arabicPeriod"/>
            </a:pPr>
            <a:r>
              <a:rPr lang="ru-RU" sz="2000" dirty="0" err="1"/>
              <a:t>Model</a:t>
            </a:r>
            <a:r>
              <a:rPr lang="ru-RU" sz="2000" dirty="0"/>
              <a:t> </a:t>
            </a:r>
            <a:r>
              <a:rPr lang="ru-RU" sz="2000" dirty="0" err="1"/>
              <a:t>of</a:t>
            </a:r>
            <a:r>
              <a:rPr lang="ru-RU" sz="2000" dirty="0"/>
              <a:t> </a:t>
            </a:r>
            <a:r>
              <a:rPr lang="ru-RU" sz="2000" dirty="0" err="1"/>
              <a:t>the</a:t>
            </a:r>
            <a:r>
              <a:rPr lang="ru-RU" sz="2000" dirty="0"/>
              <a:t> "</a:t>
            </a:r>
            <a:r>
              <a:rPr lang="ru-RU" sz="2000" b="1" dirty="0" err="1"/>
              <a:t>entity-relationship</a:t>
            </a:r>
            <a:r>
              <a:rPr lang="ru-RU" sz="2000" dirty="0"/>
              <a:t>" </a:t>
            </a:r>
            <a:r>
              <a:rPr lang="ru-RU" sz="2000" dirty="0" err="1"/>
              <a:t>type</a:t>
            </a:r>
            <a:r>
              <a:rPr lang="ru-RU" sz="2000" dirty="0"/>
              <a:t>, </a:t>
            </a:r>
            <a:r>
              <a:rPr lang="ru-RU" sz="2000" dirty="0" err="1"/>
              <a:t>or</a:t>
            </a:r>
            <a:r>
              <a:rPr lang="ru-RU" sz="2000" dirty="0"/>
              <a:t> ER-</a:t>
            </a:r>
            <a:r>
              <a:rPr lang="ru-RU" sz="2000" dirty="0" err="1"/>
              <a:t>model</a:t>
            </a:r>
            <a:r>
              <a:rPr lang="ru-RU" sz="2000" dirty="0"/>
              <a:t> (</a:t>
            </a:r>
            <a:r>
              <a:rPr lang="ru-RU" sz="2000" dirty="0" err="1"/>
              <a:t>Entity-Relationship</a:t>
            </a:r>
            <a:r>
              <a:rPr lang="ru-RU" sz="2000" dirty="0"/>
              <a:t> </a:t>
            </a:r>
            <a:r>
              <a:rPr lang="ru-RU" sz="2000" dirty="0" err="1"/>
              <a:t>model</a:t>
            </a:r>
            <a:r>
              <a:rPr lang="ru-RU" sz="2000" dirty="0"/>
              <a:t>); </a:t>
            </a:r>
          </a:p>
          <a:p>
            <a:pPr marL="457200" lvl="0" indent="-457200">
              <a:spcAft>
                <a:spcPts val="600"/>
              </a:spcAft>
              <a:buFont typeface="+mj-lt"/>
              <a:buAutoNum type="arabicPeriod"/>
            </a:pPr>
            <a:r>
              <a:rPr lang="ru-RU" sz="2000" b="1" dirty="0" err="1"/>
              <a:t>Semantic</a:t>
            </a:r>
            <a:r>
              <a:rPr lang="ru-RU" sz="2000" b="1" dirty="0"/>
              <a:t> </a:t>
            </a:r>
            <a:r>
              <a:rPr lang="ru-RU" sz="2000" b="1" dirty="0" err="1"/>
              <a:t>model</a:t>
            </a:r>
            <a:r>
              <a:rPr lang="ru-RU" sz="2000" dirty="0"/>
              <a:t>; </a:t>
            </a:r>
          </a:p>
          <a:p>
            <a:pPr marL="457200" lvl="0" indent="-457200">
              <a:spcAft>
                <a:spcPts val="600"/>
              </a:spcAft>
              <a:buFont typeface="+mj-lt"/>
              <a:buAutoNum type="arabicPeriod"/>
            </a:pPr>
            <a:r>
              <a:rPr lang="ru-RU" sz="2000" b="1" dirty="0" err="1"/>
              <a:t>Functional</a:t>
            </a:r>
            <a:r>
              <a:rPr lang="ru-RU" sz="2000" b="1" dirty="0"/>
              <a:t> </a:t>
            </a:r>
            <a:r>
              <a:rPr lang="ru-RU" sz="2000" b="1" dirty="0" err="1"/>
              <a:t>model</a:t>
            </a:r>
            <a:r>
              <a:rPr lang="ru-RU" sz="2000" b="1" dirty="0"/>
              <a:t>;</a:t>
            </a:r>
            <a:r>
              <a:rPr lang="ru-RU" sz="2000" dirty="0"/>
              <a:t> </a:t>
            </a:r>
          </a:p>
          <a:p>
            <a:pPr marL="457200" lvl="0" indent="-457200">
              <a:spcAft>
                <a:spcPts val="600"/>
              </a:spcAft>
              <a:buFont typeface="+mj-lt"/>
              <a:buAutoNum type="arabicPeriod"/>
            </a:pPr>
            <a:r>
              <a:rPr lang="ru-RU" sz="2000" b="1" dirty="0" err="1"/>
              <a:t>Object-oriented</a:t>
            </a:r>
            <a:r>
              <a:rPr lang="ru-RU" sz="2000" dirty="0"/>
              <a:t> </a:t>
            </a:r>
            <a:r>
              <a:rPr lang="ru-RU" sz="2000" dirty="0" err="1"/>
              <a:t>model</a:t>
            </a:r>
            <a:r>
              <a:rPr lang="ru-RU" sz="2000" dirty="0"/>
              <a:t>. </a:t>
            </a:r>
            <a:r>
              <a:rPr lang="ru-RU" sz="2000" dirty="0" err="1"/>
              <a:t>Combine</a:t>
            </a:r>
            <a:r>
              <a:rPr lang="ru-RU" sz="2000" dirty="0"/>
              <a:t> </a:t>
            </a:r>
            <a:r>
              <a:rPr lang="ru-RU" sz="2000" dirty="0" err="1"/>
              <a:t>network</a:t>
            </a:r>
            <a:r>
              <a:rPr lang="ru-RU" sz="2000" dirty="0"/>
              <a:t> </a:t>
            </a:r>
            <a:r>
              <a:rPr lang="ru-RU" sz="2000" dirty="0" err="1"/>
              <a:t>and</a:t>
            </a:r>
            <a:r>
              <a:rPr lang="ru-RU" sz="2000" dirty="0"/>
              <a:t> </a:t>
            </a:r>
            <a:r>
              <a:rPr lang="ru-RU" sz="2000" dirty="0" err="1"/>
              <a:t>relational</a:t>
            </a:r>
            <a:r>
              <a:rPr lang="ru-RU" sz="2000" dirty="0"/>
              <a:t> </a:t>
            </a:r>
            <a:r>
              <a:rPr lang="ru-RU" sz="2000" dirty="0" err="1"/>
              <a:t>models</a:t>
            </a:r>
            <a:r>
              <a:rPr lang="ru-RU" sz="2000" dirty="0"/>
              <a:t> </a:t>
            </a:r>
            <a:r>
              <a:rPr lang="ru-RU" sz="2000" dirty="0" err="1"/>
              <a:t>and</a:t>
            </a:r>
            <a:r>
              <a:rPr lang="ru-RU" sz="2000" dirty="0"/>
              <a:t> </a:t>
            </a:r>
            <a:r>
              <a:rPr lang="ru-RU" sz="2000" dirty="0" err="1"/>
              <a:t>are</a:t>
            </a:r>
            <a:r>
              <a:rPr lang="ru-RU" sz="2000" dirty="0"/>
              <a:t> </a:t>
            </a:r>
            <a:r>
              <a:rPr lang="ru-RU" sz="2000" dirty="0" err="1"/>
              <a:t>used</a:t>
            </a:r>
            <a:r>
              <a:rPr lang="ru-RU" sz="2000" dirty="0"/>
              <a:t> </a:t>
            </a:r>
            <a:r>
              <a:rPr lang="ru-RU" sz="2000" dirty="0" err="1"/>
              <a:t>to</a:t>
            </a:r>
            <a:r>
              <a:rPr lang="ru-RU" sz="2000" dirty="0"/>
              <a:t> </a:t>
            </a:r>
            <a:r>
              <a:rPr lang="ru-RU" sz="2000" dirty="0" err="1"/>
              <a:t>create</a:t>
            </a:r>
            <a:r>
              <a:rPr lang="ru-RU" sz="2000" dirty="0"/>
              <a:t> </a:t>
            </a:r>
            <a:r>
              <a:rPr lang="ru-RU" sz="2000" dirty="0" err="1"/>
              <a:t>large</a:t>
            </a:r>
            <a:r>
              <a:rPr lang="ru-RU" sz="2000" dirty="0"/>
              <a:t> </a:t>
            </a:r>
            <a:r>
              <a:rPr lang="ru-RU" sz="2000" dirty="0" err="1"/>
              <a:t>databases</a:t>
            </a:r>
            <a:r>
              <a:rPr lang="ru-RU" sz="2000" dirty="0"/>
              <a:t> </a:t>
            </a:r>
            <a:r>
              <a:rPr lang="ru-RU" sz="2000" dirty="0" err="1"/>
              <a:t>with</a:t>
            </a:r>
            <a:r>
              <a:rPr lang="ru-RU" sz="2000" dirty="0"/>
              <a:t> </a:t>
            </a:r>
            <a:r>
              <a:rPr lang="ru-RU" sz="2000" dirty="0" err="1"/>
              <a:t>complex</a:t>
            </a:r>
            <a:r>
              <a:rPr lang="ru-RU" sz="2000" dirty="0"/>
              <a:t> </a:t>
            </a:r>
            <a:r>
              <a:rPr lang="ru-RU" sz="2000" dirty="0" err="1"/>
              <a:t>data</a:t>
            </a:r>
            <a:r>
              <a:rPr lang="ru-RU" sz="2000" dirty="0"/>
              <a:t> </a:t>
            </a:r>
            <a:r>
              <a:rPr lang="ru-RU" sz="2000" dirty="0" err="1"/>
              <a:t>structures</a:t>
            </a:r>
            <a:r>
              <a:rPr lang="ru-RU" sz="2000" dirty="0"/>
              <a:t>.</a:t>
            </a:r>
          </a:p>
          <a:p>
            <a:pPr>
              <a:spcAft>
                <a:spcPts val="600"/>
              </a:spcAft>
            </a:pPr>
            <a:r>
              <a:rPr lang="ru-RU" sz="2000" b="1" u="sng" dirty="0" err="1">
                <a:solidFill>
                  <a:srgbClr val="C00000"/>
                </a:solidFill>
              </a:rPr>
              <a:t>Physical</a:t>
            </a:r>
            <a:r>
              <a:rPr lang="ru-RU" sz="2000" b="1" u="sng" dirty="0">
                <a:solidFill>
                  <a:srgbClr val="C00000"/>
                </a:solidFill>
              </a:rPr>
              <a:t> </a:t>
            </a:r>
            <a:r>
              <a:rPr lang="ru-RU" sz="2000" b="1" u="sng" dirty="0" err="1">
                <a:solidFill>
                  <a:srgbClr val="C00000"/>
                </a:solidFill>
              </a:rPr>
              <a:t>data</a:t>
            </a:r>
            <a:r>
              <a:rPr lang="ru-RU" sz="2000" b="1" u="sng" dirty="0">
                <a:solidFill>
                  <a:srgbClr val="C00000"/>
                </a:solidFill>
              </a:rPr>
              <a:t> </a:t>
            </a:r>
            <a:r>
              <a:rPr lang="ru-RU" sz="2000" b="1" u="sng" dirty="0" err="1">
                <a:solidFill>
                  <a:srgbClr val="C00000"/>
                </a:solidFill>
              </a:rPr>
              <a:t>models</a:t>
            </a:r>
            <a:r>
              <a:rPr lang="ru-RU" sz="2000" dirty="0">
                <a:solidFill>
                  <a:srgbClr val="C00000"/>
                </a:solidFill>
              </a:rPr>
              <a:t> </a:t>
            </a:r>
            <a:r>
              <a:rPr lang="ru-RU" sz="2000" dirty="0" err="1"/>
              <a:t>describe</a:t>
            </a:r>
            <a:r>
              <a:rPr lang="ru-RU" sz="2000" dirty="0"/>
              <a:t> </a:t>
            </a:r>
            <a:r>
              <a:rPr lang="ru-RU" sz="2000" dirty="0" err="1"/>
              <a:t>how</a:t>
            </a:r>
            <a:r>
              <a:rPr lang="ru-RU" sz="2000" dirty="0"/>
              <a:t> </a:t>
            </a:r>
            <a:r>
              <a:rPr lang="ru-RU" sz="2000" dirty="0" err="1"/>
              <a:t>data</a:t>
            </a:r>
            <a:r>
              <a:rPr lang="ru-RU" sz="2000" dirty="0"/>
              <a:t> </a:t>
            </a:r>
            <a:r>
              <a:rPr lang="ru-RU" sz="2000" dirty="0" err="1"/>
              <a:t>is</a:t>
            </a:r>
            <a:r>
              <a:rPr lang="ru-RU" sz="2000" dirty="0"/>
              <a:t> </a:t>
            </a:r>
            <a:r>
              <a:rPr lang="ru-RU" sz="2000" dirty="0" err="1"/>
              <a:t>stored</a:t>
            </a:r>
            <a:r>
              <a:rPr lang="ru-RU" sz="2000" dirty="0"/>
              <a:t> </a:t>
            </a:r>
            <a:r>
              <a:rPr lang="ru-RU" sz="2000" dirty="0" err="1"/>
              <a:t>in</a:t>
            </a:r>
            <a:r>
              <a:rPr lang="ru-RU" sz="2000" dirty="0"/>
              <a:t> a </a:t>
            </a:r>
            <a:r>
              <a:rPr lang="ru-RU" sz="2000" dirty="0" err="1"/>
              <a:t>computer</a:t>
            </a:r>
            <a:r>
              <a:rPr lang="ru-RU" sz="2000" dirty="0"/>
              <a:t>, </a:t>
            </a:r>
            <a:r>
              <a:rPr lang="ru-RU" sz="2000" dirty="0" err="1"/>
              <a:t>providing</a:t>
            </a:r>
            <a:r>
              <a:rPr lang="ru-RU" sz="2000" dirty="0"/>
              <a:t> </a:t>
            </a:r>
            <a:r>
              <a:rPr lang="ru-RU" sz="2000" dirty="0" err="1"/>
              <a:t>information</a:t>
            </a:r>
            <a:r>
              <a:rPr lang="ru-RU" sz="2000" dirty="0"/>
              <a:t> </a:t>
            </a:r>
            <a:r>
              <a:rPr lang="ru-RU" sz="2000" dirty="0" err="1"/>
              <a:t>about</a:t>
            </a:r>
            <a:r>
              <a:rPr lang="ru-RU" sz="2000" dirty="0"/>
              <a:t> </a:t>
            </a:r>
            <a:r>
              <a:rPr lang="ru-RU" sz="2000" dirty="0" err="1"/>
              <a:t>the</a:t>
            </a:r>
            <a:r>
              <a:rPr lang="ru-RU" sz="2000" dirty="0"/>
              <a:t> </a:t>
            </a:r>
            <a:r>
              <a:rPr lang="ru-RU" sz="2000" dirty="0" err="1"/>
              <a:t>records</a:t>
            </a:r>
            <a:r>
              <a:rPr lang="ru-RU" sz="2000" dirty="0"/>
              <a:t>, </a:t>
            </a:r>
            <a:r>
              <a:rPr lang="ru-RU" sz="2000" dirty="0" err="1"/>
              <a:t>their</a:t>
            </a:r>
            <a:r>
              <a:rPr lang="ru-RU" sz="2000" dirty="0"/>
              <a:t> </a:t>
            </a:r>
            <a:r>
              <a:rPr lang="ru-RU" sz="2000" dirty="0" err="1"/>
              <a:t>order</a:t>
            </a:r>
            <a:r>
              <a:rPr lang="ru-RU" sz="2000" dirty="0"/>
              <a:t>, </a:t>
            </a:r>
            <a:r>
              <a:rPr lang="ru-RU" sz="2000" dirty="0" err="1"/>
              <a:t>and</a:t>
            </a:r>
            <a:r>
              <a:rPr lang="ru-RU" sz="2000" dirty="0"/>
              <a:t> </a:t>
            </a:r>
            <a:r>
              <a:rPr lang="ru-RU" sz="2000" dirty="0" err="1"/>
              <a:t>existing</a:t>
            </a:r>
            <a:r>
              <a:rPr lang="ru-RU" sz="2000" dirty="0"/>
              <a:t> </a:t>
            </a:r>
            <a:r>
              <a:rPr lang="ru-RU" sz="2000" dirty="0" err="1"/>
              <a:t>access</a:t>
            </a:r>
            <a:r>
              <a:rPr lang="ru-RU" sz="2000" dirty="0"/>
              <a:t> </a:t>
            </a:r>
            <a:r>
              <a:rPr lang="ru-RU" sz="2000" dirty="0" err="1"/>
              <a:t>paths</a:t>
            </a:r>
            <a:r>
              <a:rPr lang="ru-RU" sz="2000" dirty="0"/>
              <a:t>. </a:t>
            </a:r>
          </a:p>
          <a:p>
            <a:pPr>
              <a:spcAft>
                <a:spcPts val="600"/>
              </a:spcAft>
            </a:pPr>
            <a:r>
              <a:rPr lang="ru-RU" sz="2000" b="1" u="sng" dirty="0" err="1"/>
              <a:t>Physical</a:t>
            </a:r>
            <a:r>
              <a:rPr lang="ru-RU" sz="2000" b="1" u="sng" dirty="0"/>
              <a:t> </a:t>
            </a:r>
            <a:r>
              <a:rPr lang="ru-RU" sz="2000" b="1" u="sng" dirty="0" err="1"/>
              <a:t>data</a:t>
            </a:r>
            <a:r>
              <a:rPr lang="ru-RU" sz="2000" b="1" u="sng" dirty="0"/>
              <a:t> </a:t>
            </a:r>
            <a:r>
              <a:rPr lang="ru-RU" sz="2000" b="1" u="sng" dirty="0" err="1"/>
              <a:t>models</a:t>
            </a:r>
            <a:r>
              <a:rPr lang="ru-RU" sz="2000" dirty="0"/>
              <a:t> </a:t>
            </a:r>
            <a:r>
              <a:rPr lang="ru-RU" sz="2000" dirty="0" err="1"/>
              <a:t>include</a:t>
            </a:r>
            <a:r>
              <a:rPr lang="ru-RU" sz="2000" dirty="0"/>
              <a:t>: </a:t>
            </a:r>
          </a:p>
          <a:p>
            <a:pPr>
              <a:spcAft>
                <a:spcPts val="600"/>
              </a:spcAft>
            </a:pPr>
            <a:r>
              <a:rPr lang="ru-RU" sz="2000" dirty="0"/>
              <a:t>1) </a:t>
            </a:r>
            <a:r>
              <a:rPr lang="ru-RU" sz="2000" b="1" dirty="0" err="1"/>
              <a:t>Generalizing</a:t>
            </a:r>
            <a:r>
              <a:rPr lang="ru-RU" sz="2000" b="1" dirty="0"/>
              <a:t> </a:t>
            </a:r>
            <a:r>
              <a:rPr lang="ru-RU" sz="2000" b="1" dirty="0" err="1"/>
              <a:t>model</a:t>
            </a:r>
            <a:r>
              <a:rPr lang="ru-RU" sz="2000" b="1" dirty="0"/>
              <a:t> (</a:t>
            </a:r>
            <a:r>
              <a:rPr lang="ru-RU" sz="2000" b="1" dirty="0" err="1"/>
              <a:t>unifying</a:t>
            </a:r>
            <a:r>
              <a:rPr lang="ru-RU" sz="2000" b="1" dirty="0"/>
              <a:t> </a:t>
            </a:r>
            <a:r>
              <a:rPr lang="ru-RU" sz="2000" b="1" dirty="0" err="1"/>
              <a:t>model</a:t>
            </a:r>
            <a:r>
              <a:rPr lang="ru-RU" sz="2000" b="1" dirty="0"/>
              <a:t>); </a:t>
            </a:r>
          </a:p>
          <a:p>
            <a:pPr>
              <a:spcAft>
                <a:spcPts val="600"/>
              </a:spcAft>
            </a:pPr>
            <a:r>
              <a:rPr lang="ru-RU" sz="2000" b="1" dirty="0"/>
              <a:t>2) </a:t>
            </a:r>
            <a:r>
              <a:rPr lang="ru-RU" sz="2000" b="1" dirty="0" err="1"/>
              <a:t>Frame</a:t>
            </a:r>
            <a:r>
              <a:rPr lang="ru-RU" sz="2000" b="1" dirty="0"/>
              <a:t> </a:t>
            </a:r>
            <a:r>
              <a:rPr lang="ru-RU" sz="2000" b="1" dirty="0" err="1"/>
              <a:t>memory</a:t>
            </a:r>
            <a:r>
              <a:rPr lang="ru-RU" sz="2000" b="1" dirty="0"/>
              <a:t> </a:t>
            </a:r>
            <a:r>
              <a:rPr lang="ru-RU" sz="2000" b="1" dirty="0" err="1"/>
              <a:t>model</a:t>
            </a:r>
            <a:r>
              <a:rPr lang="ru-RU" sz="2000" dirty="0"/>
              <a:t>. </a:t>
            </a:r>
            <a:endParaRPr lang="en-US" sz="2000" dirty="0" smtClean="0"/>
          </a:p>
          <a:p>
            <a:endParaRPr lang="ru-RU" sz="2000" dirty="0"/>
          </a:p>
          <a:p>
            <a:endParaRPr lang="ru-RU" sz="2000" dirty="0"/>
          </a:p>
        </p:txBody>
      </p:sp>
    </p:spTree>
    <p:extLst>
      <p:ext uri="{BB962C8B-B14F-4D97-AF65-F5344CB8AC3E}">
        <p14:creationId xmlns:p14="http://schemas.microsoft.com/office/powerpoint/2010/main" val="287525551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755576" y="188640"/>
            <a:ext cx="7560840" cy="5832648"/>
          </a:xfrm>
        </p:spPr>
        <p:txBody>
          <a:bodyPr>
            <a:noAutofit/>
          </a:bodyPr>
          <a:lstStyle/>
          <a:p>
            <a:pPr marL="0" lvl="0" indent="0">
              <a:buNone/>
            </a:pPr>
            <a:r>
              <a:rPr lang="ru-RU" sz="2000" dirty="0">
                <a:solidFill>
                  <a:srgbClr val="C00000"/>
                </a:solidFill>
              </a:rPr>
              <a:t>STAGES OF DATABAS DESIGNING</a:t>
            </a:r>
          </a:p>
          <a:p>
            <a:pPr marL="0" indent="0">
              <a:buNone/>
            </a:pPr>
            <a:r>
              <a:rPr lang="ru-RU" sz="2000" b="1" dirty="0" err="1">
                <a:solidFill>
                  <a:schemeClr val="tx1"/>
                </a:solidFill>
              </a:rPr>
              <a:t>The</a:t>
            </a:r>
            <a:r>
              <a:rPr lang="ru-RU" sz="2000" b="1" dirty="0">
                <a:solidFill>
                  <a:schemeClr val="tx1"/>
                </a:solidFill>
              </a:rPr>
              <a:t> </a:t>
            </a:r>
            <a:r>
              <a:rPr lang="ru-RU" sz="2000" b="1" dirty="0" err="1">
                <a:solidFill>
                  <a:schemeClr val="tx1"/>
                </a:solidFill>
              </a:rPr>
              <a:t>purpose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any</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store</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use</a:t>
            </a:r>
            <a:r>
              <a:rPr lang="ru-RU" sz="2000" dirty="0">
                <a:solidFill>
                  <a:schemeClr val="tx1"/>
                </a:solidFill>
              </a:rPr>
              <a:t> </a:t>
            </a:r>
            <a:r>
              <a:rPr lang="ru-RU" sz="2000" dirty="0" err="1">
                <a:solidFill>
                  <a:schemeClr val="tx1"/>
                </a:solidFill>
              </a:rPr>
              <a:t>information</a:t>
            </a:r>
            <a:r>
              <a:rPr lang="ru-RU" sz="2000" dirty="0">
                <a:solidFill>
                  <a:schemeClr val="tx1"/>
                </a:solidFill>
              </a:rPr>
              <a:t> </a:t>
            </a:r>
            <a:r>
              <a:rPr lang="ru-RU" sz="2000" dirty="0" err="1">
                <a:solidFill>
                  <a:schemeClr val="tx1"/>
                </a:solidFill>
              </a:rPr>
              <a:t>about</a:t>
            </a:r>
            <a:r>
              <a:rPr lang="ru-RU" sz="2000" dirty="0">
                <a:solidFill>
                  <a:schemeClr val="tx1"/>
                </a:solidFill>
              </a:rPr>
              <a:t> </a:t>
            </a:r>
            <a:r>
              <a:rPr lang="ru-RU" sz="2000" dirty="0" err="1">
                <a:solidFill>
                  <a:schemeClr val="tx1"/>
                </a:solidFill>
              </a:rPr>
              <a:t>any</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p>
          <a:p>
            <a:pPr marL="0" indent="0">
              <a:buNone/>
            </a:pPr>
            <a:r>
              <a:rPr lang="ru-RU" sz="2000" dirty="0" err="1">
                <a:solidFill>
                  <a:schemeClr val="tx1"/>
                </a:solidFill>
              </a:rPr>
              <a:t>The</a:t>
            </a:r>
            <a:r>
              <a:rPr lang="ru-RU" sz="2000" dirty="0">
                <a:solidFill>
                  <a:schemeClr val="tx1"/>
                </a:solidFill>
              </a:rPr>
              <a:t> </a:t>
            </a:r>
            <a:r>
              <a:rPr lang="ru-RU" sz="2000" dirty="0" err="1">
                <a:solidFill>
                  <a:schemeClr val="tx1"/>
                </a:solidFill>
              </a:rPr>
              <a:t>several</a:t>
            </a:r>
            <a:r>
              <a:rPr lang="ru-RU" sz="2000" dirty="0">
                <a:solidFill>
                  <a:schemeClr val="tx1"/>
                </a:solidFill>
              </a:rPr>
              <a:t> </a:t>
            </a:r>
            <a:r>
              <a:rPr lang="ru-RU" sz="2000" dirty="0" err="1">
                <a:solidFill>
                  <a:schemeClr val="tx1"/>
                </a:solidFill>
              </a:rPr>
              <a:t>levels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modeling</a:t>
            </a:r>
            <a:r>
              <a:rPr lang="ru-RU" sz="2000" dirty="0">
                <a:solidFill>
                  <a:schemeClr val="tx1"/>
                </a:solidFill>
              </a:rPr>
              <a:t> (</a:t>
            </a:r>
            <a:r>
              <a:rPr lang="ru-RU" sz="2000" dirty="0" err="1">
                <a:solidFill>
                  <a:schemeClr val="tx1"/>
                </a:solidFill>
              </a:rPr>
              <a:t>stages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designing</a:t>
            </a:r>
            <a:r>
              <a:rPr lang="ru-RU" sz="2000" dirty="0">
                <a:solidFill>
                  <a:schemeClr val="tx1"/>
                </a:solidFill>
              </a:rPr>
              <a:t>) </a:t>
            </a:r>
            <a:r>
              <a:rPr lang="ru-RU" sz="2000" dirty="0" err="1">
                <a:solidFill>
                  <a:schemeClr val="tx1"/>
                </a:solidFill>
              </a:rPr>
              <a:t>are</a:t>
            </a:r>
            <a:r>
              <a:rPr lang="ru-RU" sz="2000" dirty="0">
                <a:solidFill>
                  <a:schemeClr val="tx1"/>
                </a:solidFill>
              </a:rPr>
              <a:t> </a:t>
            </a:r>
            <a:r>
              <a:rPr lang="ru-RU" sz="2000" dirty="0" err="1">
                <a:solidFill>
                  <a:schemeClr val="tx1"/>
                </a:solidFill>
              </a:rPr>
              <a:t>usually</a:t>
            </a:r>
            <a:r>
              <a:rPr lang="ru-RU" sz="2000" dirty="0">
                <a:solidFill>
                  <a:schemeClr val="tx1"/>
                </a:solidFill>
              </a:rPr>
              <a:t> </a:t>
            </a:r>
            <a:r>
              <a:rPr lang="ru-RU" sz="2000" dirty="0" err="1">
                <a:solidFill>
                  <a:schemeClr val="tx1"/>
                </a:solidFill>
              </a:rPr>
              <a:t>distinguished</a:t>
            </a:r>
            <a:r>
              <a:rPr lang="ru-RU" sz="2000" dirty="0">
                <a:solidFill>
                  <a:schemeClr val="tx1"/>
                </a:solidFill>
              </a:rPr>
              <a:t>, </a:t>
            </a:r>
            <a:r>
              <a:rPr lang="ru-RU" sz="2000" dirty="0" err="1">
                <a:solidFill>
                  <a:schemeClr val="tx1"/>
                </a:solidFill>
              </a:rPr>
              <a:t>They</a:t>
            </a:r>
            <a:r>
              <a:rPr lang="ru-RU" sz="2000" dirty="0">
                <a:solidFill>
                  <a:schemeClr val="tx1"/>
                </a:solidFill>
              </a:rPr>
              <a:t> </a:t>
            </a:r>
            <a:r>
              <a:rPr lang="ru-RU" sz="2000" dirty="0" err="1">
                <a:solidFill>
                  <a:schemeClr val="tx1"/>
                </a:solidFill>
              </a:rPr>
              <a:t>help</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make</a:t>
            </a:r>
            <a:r>
              <a:rPr lang="ru-RU" sz="2000" dirty="0">
                <a:solidFill>
                  <a:schemeClr val="tx1"/>
                </a:solidFill>
              </a:rPr>
              <a:t> a </a:t>
            </a:r>
            <a:r>
              <a:rPr lang="ru-RU" sz="2000" dirty="0" err="1">
                <a:solidFill>
                  <a:schemeClr val="tx1"/>
                </a:solidFill>
              </a:rPr>
              <a:t>transition</a:t>
            </a:r>
            <a:r>
              <a:rPr lang="ru-RU" sz="2000" dirty="0">
                <a:solidFill>
                  <a:schemeClr val="tx1"/>
                </a:solidFill>
              </a:rPr>
              <a:t> </a:t>
            </a:r>
            <a:r>
              <a:rPr lang="ru-RU" sz="2000" dirty="0" err="1">
                <a:solidFill>
                  <a:schemeClr val="tx1"/>
                </a:solidFill>
              </a:rPr>
              <a:t>from</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r>
              <a:rPr lang="ru-RU" sz="2000" dirty="0" err="1">
                <a:solidFill>
                  <a:schemeClr val="tx1"/>
                </a:solidFill>
              </a:rPr>
              <a:t>to</a:t>
            </a:r>
            <a:r>
              <a:rPr lang="ru-RU" sz="2000" dirty="0">
                <a:solidFill>
                  <a:schemeClr val="tx1"/>
                </a:solidFill>
              </a:rPr>
              <a:t> a </a:t>
            </a:r>
            <a:r>
              <a:rPr lang="ru-RU" sz="2000" dirty="0" err="1">
                <a:solidFill>
                  <a:schemeClr val="tx1"/>
                </a:solidFill>
              </a:rPr>
              <a:t>specific</a:t>
            </a:r>
            <a:r>
              <a:rPr lang="ru-RU" sz="2000" dirty="0">
                <a:solidFill>
                  <a:schemeClr val="tx1"/>
                </a:solidFill>
              </a:rPr>
              <a:t> </a:t>
            </a:r>
            <a:r>
              <a:rPr lang="ru-RU" sz="2000" dirty="0" err="1">
                <a:solidFill>
                  <a:schemeClr val="tx1"/>
                </a:solidFill>
              </a:rPr>
              <a:t>implementation</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by</a:t>
            </a:r>
            <a:r>
              <a:rPr lang="ru-RU" sz="2000" dirty="0">
                <a:solidFill>
                  <a:schemeClr val="tx1"/>
                </a:solidFill>
              </a:rPr>
              <a:t> </a:t>
            </a:r>
            <a:r>
              <a:rPr lang="ru-RU" sz="2000" dirty="0" err="1">
                <a:solidFill>
                  <a:schemeClr val="tx1"/>
                </a:solidFill>
              </a:rPr>
              <a:t>means</a:t>
            </a:r>
            <a:r>
              <a:rPr lang="ru-RU" sz="2000" dirty="0">
                <a:solidFill>
                  <a:schemeClr val="tx1"/>
                </a:solidFill>
              </a:rPr>
              <a:t> </a:t>
            </a:r>
            <a:r>
              <a:rPr lang="ru-RU" sz="2000" dirty="0" err="1">
                <a:solidFill>
                  <a:schemeClr val="tx1"/>
                </a:solidFill>
              </a:rPr>
              <a:t>of</a:t>
            </a:r>
            <a:r>
              <a:rPr lang="ru-RU" sz="2000" dirty="0">
                <a:solidFill>
                  <a:schemeClr val="tx1"/>
                </a:solidFill>
              </a:rPr>
              <a:t> a </a:t>
            </a:r>
            <a:r>
              <a:rPr lang="ru-RU" sz="2000" dirty="0" err="1">
                <a:solidFill>
                  <a:schemeClr val="tx1"/>
                </a:solidFill>
              </a:rPr>
              <a:t>specific</a:t>
            </a:r>
            <a:r>
              <a:rPr lang="ru-RU" sz="2000" dirty="0">
                <a:solidFill>
                  <a:schemeClr val="tx1"/>
                </a:solidFill>
              </a:rPr>
              <a:t> DBMS. </a:t>
            </a:r>
          </a:p>
          <a:p>
            <a:pPr marL="0" indent="0">
              <a:buNone/>
            </a:pPr>
            <a:r>
              <a:rPr lang="ru-RU" sz="2000" dirty="0" err="1">
                <a:solidFill>
                  <a:schemeClr val="tx1"/>
                </a:solidFill>
              </a:rPr>
              <a:t>The</a:t>
            </a:r>
            <a:r>
              <a:rPr lang="ru-RU" sz="2000" dirty="0">
                <a:solidFill>
                  <a:schemeClr val="tx1"/>
                </a:solidFill>
              </a:rPr>
              <a:t> </a:t>
            </a:r>
            <a:r>
              <a:rPr lang="ru-RU" sz="2000" dirty="0" err="1">
                <a:solidFill>
                  <a:schemeClr val="tx1"/>
                </a:solidFill>
              </a:rPr>
              <a:t>following</a:t>
            </a:r>
            <a:r>
              <a:rPr lang="ru-RU" sz="2000" dirty="0">
                <a:solidFill>
                  <a:schemeClr val="tx1"/>
                </a:solidFill>
              </a:rPr>
              <a:t> </a:t>
            </a:r>
            <a:r>
              <a:rPr lang="ru-RU" sz="2000" dirty="0" err="1">
                <a:solidFill>
                  <a:schemeClr val="tx1"/>
                </a:solidFill>
              </a:rPr>
              <a:t>stages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designing</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presented</a:t>
            </a:r>
            <a:r>
              <a:rPr lang="ru-RU" sz="2000" dirty="0">
                <a:solidFill>
                  <a:schemeClr val="tx1"/>
                </a:solidFill>
              </a:rPr>
              <a:t> </a:t>
            </a:r>
          </a:p>
          <a:p>
            <a:pPr marL="0" indent="0">
              <a:buNone/>
            </a:pPr>
            <a:r>
              <a:rPr lang="ru-RU" sz="2000" dirty="0">
                <a:solidFill>
                  <a:schemeClr val="tx1"/>
                </a:solidFill>
              </a:rPr>
              <a:t>1) </a:t>
            </a:r>
            <a:r>
              <a:rPr lang="ru-RU" sz="2000" b="1" dirty="0" err="1">
                <a:solidFill>
                  <a:schemeClr val="tx1"/>
                </a:solidFill>
              </a:rPr>
              <a:t>The</a:t>
            </a:r>
            <a:r>
              <a:rPr lang="ru-RU" sz="2000" b="1" dirty="0">
                <a:solidFill>
                  <a:schemeClr val="tx1"/>
                </a:solidFill>
              </a:rPr>
              <a:t> </a:t>
            </a:r>
            <a:r>
              <a:rPr lang="ru-RU" sz="2000" b="1" dirty="0" err="1">
                <a:solidFill>
                  <a:schemeClr val="tx1"/>
                </a:solidFill>
              </a:rPr>
              <a:t>subject</a:t>
            </a:r>
            <a:r>
              <a:rPr lang="ru-RU" sz="2000" b="1" dirty="0">
                <a:solidFill>
                  <a:schemeClr val="tx1"/>
                </a:solidFill>
              </a:rPr>
              <a:t> </a:t>
            </a:r>
            <a:r>
              <a:rPr lang="ru-RU" sz="2000" b="1" dirty="0" err="1">
                <a:solidFill>
                  <a:schemeClr val="tx1"/>
                </a:solidFill>
              </a:rPr>
              <a:t>area</a:t>
            </a:r>
            <a:r>
              <a:rPr lang="ru-RU" sz="2000" dirty="0">
                <a:solidFill>
                  <a:schemeClr val="tx1"/>
                </a:solidFill>
              </a:rPr>
              <a:t> </a:t>
            </a:r>
            <a:r>
              <a:rPr lang="ru-RU" sz="2000" dirty="0" err="1">
                <a:solidFill>
                  <a:schemeClr val="tx1"/>
                </a:solidFill>
              </a:rPr>
              <a:t>is</a:t>
            </a:r>
            <a:r>
              <a:rPr lang="ru-RU" sz="2000" dirty="0">
                <a:solidFill>
                  <a:schemeClr val="tx1"/>
                </a:solidFill>
              </a:rPr>
              <a:t> a </a:t>
            </a:r>
            <a:r>
              <a:rPr lang="ru-RU" sz="2000" dirty="0" err="1">
                <a:solidFill>
                  <a:schemeClr val="tx1"/>
                </a:solidFill>
              </a:rPr>
              <a:t>part</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real</a:t>
            </a:r>
            <a:r>
              <a:rPr lang="ru-RU" sz="2000" dirty="0">
                <a:solidFill>
                  <a:schemeClr val="tx1"/>
                </a:solidFill>
              </a:rPr>
              <a:t> </a:t>
            </a:r>
            <a:r>
              <a:rPr lang="ru-RU" sz="2000" dirty="0" err="1">
                <a:solidFill>
                  <a:schemeClr val="tx1"/>
                </a:solidFill>
              </a:rPr>
              <a:t>world</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about</a:t>
            </a:r>
            <a:r>
              <a:rPr lang="ru-RU" sz="2000" dirty="0">
                <a:solidFill>
                  <a:schemeClr val="tx1"/>
                </a:solidFill>
              </a:rPr>
              <a:t> </a:t>
            </a:r>
            <a:r>
              <a:rPr lang="ru-RU" sz="2000" dirty="0" err="1">
                <a:solidFill>
                  <a:schemeClr val="tx1"/>
                </a:solidFill>
              </a:rPr>
              <a:t>which</a:t>
            </a:r>
            <a:r>
              <a:rPr lang="ru-RU" sz="2000" dirty="0">
                <a:solidFill>
                  <a:schemeClr val="tx1"/>
                </a:solidFill>
              </a:rPr>
              <a:t> </a:t>
            </a:r>
            <a:r>
              <a:rPr lang="ru-RU" sz="2000" dirty="0" err="1">
                <a:solidFill>
                  <a:schemeClr val="tx1"/>
                </a:solidFill>
              </a:rPr>
              <a:t>we</a:t>
            </a:r>
            <a:r>
              <a:rPr lang="ru-RU" sz="2000" dirty="0">
                <a:solidFill>
                  <a:schemeClr val="tx1"/>
                </a:solidFill>
              </a:rPr>
              <a:t> </a:t>
            </a:r>
            <a:r>
              <a:rPr lang="ru-RU" sz="2000" dirty="0" err="1">
                <a:solidFill>
                  <a:schemeClr val="tx1"/>
                </a:solidFill>
              </a:rPr>
              <a:t>want</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reflect</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example</a:t>
            </a:r>
            <a:r>
              <a:rPr lang="ru-RU" sz="2000" dirty="0">
                <a:solidFill>
                  <a:schemeClr val="tx1"/>
                </a:solidFill>
              </a:rPr>
              <a:t>, </a:t>
            </a:r>
            <a:r>
              <a:rPr lang="ru-RU" sz="2000" dirty="0" err="1">
                <a:solidFill>
                  <a:schemeClr val="tx1"/>
                </a:solidFill>
              </a:rPr>
              <a:t>department</a:t>
            </a:r>
            <a:r>
              <a:rPr lang="ru-RU" sz="2000" dirty="0">
                <a:solidFill>
                  <a:schemeClr val="tx1"/>
                </a:solidFill>
              </a:rPr>
              <a:t>, </a:t>
            </a:r>
            <a:r>
              <a:rPr lang="ru-RU" sz="2000" dirty="0" err="1">
                <a:solidFill>
                  <a:schemeClr val="tx1"/>
                </a:solidFill>
              </a:rPr>
              <a:t>bank</a:t>
            </a:r>
            <a:r>
              <a:rPr lang="ru-RU" sz="2000" dirty="0">
                <a:solidFill>
                  <a:schemeClr val="tx1"/>
                </a:solidFill>
              </a:rPr>
              <a:t>, </a:t>
            </a:r>
            <a:r>
              <a:rPr lang="ru-RU" sz="2000" dirty="0" err="1">
                <a:solidFill>
                  <a:schemeClr val="tx1"/>
                </a:solidFill>
              </a:rPr>
              <a:t>store</a:t>
            </a:r>
            <a:r>
              <a:rPr lang="ru-RU" sz="2000" dirty="0">
                <a:solidFill>
                  <a:schemeClr val="tx1"/>
                </a:solidFill>
              </a:rPr>
              <a:t>, </a:t>
            </a:r>
            <a:r>
              <a:rPr lang="ru-RU" sz="2000" dirty="0" err="1">
                <a:solidFill>
                  <a:schemeClr val="tx1"/>
                </a:solidFill>
              </a:rPr>
              <a:t>etc</a:t>
            </a:r>
            <a:r>
              <a:rPr lang="ru-RU" sz="2000" dirty="0">
                <a:solidFill>
                  <a:schemeClr val="tx1"/>
                </a:solidFill>
              </a:rPr>
              <a:t>.); </a:t>
            </a:r>
          </a:p>
          <a:p>
            <a:pPr marL="0" indent="0">
              <a:buNone/>
            </a:pPr>
            <a:r>
              <a:rPr lang="ru-RU" sz="2000" dirty="0">
                <a:solidFill>
                  <a:schemeClr val="tx1"/>
                </a:solidFill>
              </a:rPr>
              <a:t>2) </a:t>
            </a:r>
            <a:r>
              <a:rPr lang="ru-RU" sz="2000" b="1" dirty="0" err="1">
                <a:solidFill>
                  <a:schemeClr val="tx1"/>
                </a:solidFill>
              </a:rPr>
              <a:t>The</a:t>
            </a:r>
            <a:r>
              <a:rPr lang="ru-RU" sz="2000" b="1" dirty="0">
                <a:solidFill>
                  <a:schemeClr val="tx1"/>
                </a:solidFill>
              </a:rPr>
              <a:t> </a:t>
            </a:r>
            <a:r>
              <a:rPr lang="ru-RU" sz="2000" b="1" dirty="0" err="1">
                <a:solidFill>
                  <a:schemeClr val="tx1"/>
                </a:solidFill>
              </a:rPr>
              <a:t>model</a:t>
            </a:r>
            <a:r>
              <a:rPr lang="ru-RU" sz="2000" b="1" dirty="0">
                <a:solidFill>
                  <a:schemeClr val="tx1"/>
                </a:solidFill>
              </a:rPr>
              <a:t> </a:t>
            </a:r>
            <a:r>
              <a:rPr lang="ru-RU" sz="2000" b="1" dirty="0" err="1">
                <a:solidFill>
                  <a:schemeClr val="tx1"/>
                </a:solidFill>
              </a:rPr>
              <a:t>subject</a:t>
            </a:r>
            <a:r>
              <a:rPr lang="ru-RU" sz="2000" b="1" dirty="0">
                <a:solidFill>
                  <a:schemeClr val="tx1"/>
                </a:solidFill>
              </a:rPr>
              <a:t> </a:t>
            </a:r>
            <a:r>
              <a:rPr lang="ru-RU" sz="2000" b="1" dirty="0" err="1">
                <a:solidFill>
                  <a:schemeClr val="tx1"/>
                </a:solidFill>
              </a:rPr>
              <a:t>area</a:t>
            </a:r>
            <a:r>
              <a:rPr lang="ru-RU" sz="2000" dirty="0">
                <a:solidFill>
                  <a:schemeClr val="tx1"/>
                </a:solidFill>
              </a:rPr>
              <a:t> - </a:t>
            </a:r>
            <a:r>
              <a:rPr lang="ru-RU" sz="2000" dirty="0" err="1">
                <a:solidFill>
                  <a:schemeClr val="tx1"/>
                </a:solidFill>
              </a:rPr>
              <a:t>is</a:t>
            </a:r>
            <a:r>
              <a:rPr lang="ru-RU" sz="2000" dirty="0">
                <a:solidFill>
                  <a:schemeClr val="tx1"/>
                </a:solidFill>
              </a:rPr>
              <a:t> </a:t>
            </a:r>
            <a:r>
              <a:rPr lang="ru-RU" sz="2000" dirty="0" err="1">
                <a:solidFill>
                  <a:schemeClr val="tx1"/>
                </a:solidFill>
              </a:rPr>
              <a:t>knowledge</a:t>
            </a:r>
            <a:r>
              <a:rPr lang="ru-RU" sz="2000" dirty="0">
                <a:solidFill>
                  <a:schemeClr val="tx1"/>
                </a:solidFill>
              </a:rPr>
              <a:t> </a:t>
            </a:r>
            <a:r>
              <a:rPr lang="ru-RU" sz="2000" dirty="0" err="1">
                <a:solidFill>
                  <a:schemeClr val="tx1"/>
                </a:solidFill>
              </a:rPr>
              <a:t>about</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t>
            </a:r>
            <a:r>
              <a:rPr lang="ru-RU" sz="2000" dirty="0">
                <a:solidFill>
                  <a:schemeClr val="tx1"/>
                </a:solidFill>
              </a:rPr>
              <a:t>, </a:t>
            </a:r>
            <a:r>
              <a:rPr lang="ru-RU" sz="2000" dirty="0" err="1">
                <a:solidFill>
                  <a:schemeClr val="tx1"/>
                </a:solidFill>
              </a:rPr>
              <a:t>which</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either</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form</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informal</a:t>
            </a:r>
            <a:r>
              <a:rPr lang="ru-RU" sz="2000" dirty="0">
                <a:solidFill>
                  <a:schemeClr val="tx1"/>
                </a:solidFill>
              </a:rPr>
              <a:t> </a:t>
            </a:r>
            <a:r>
              <a:rPr lang="ru-RU" sz="2000" dirty="0" err="1">
                <a:solidFill>
                  <a:schemeClr val="tx1"/>
                </a:solidFill>
              </a:rPr>
              <a:t>knowledge</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expert's</a:t>
            </a:r>
            <a:r>
              <a:rPr lang="ru-RU" sz="2000" dirty="0">
                <a:solidFill>
                  <a:schemeClr val="tx1"/>
                </a:solidFill>
              </a:rPr>
              <a:t> </a:t>
            </a:r>
            <a:r>
              <a:rPr lang="ru-RU" sz="2000" dirty="0" err="1">
                <a:solidFill>
                  <a:schemeClr val="tx1"/>
                </a:solidFill>
              </a:rPr>
              <a:t>brain</a:t>
            </a:r>
            <a:r>
              <a:rPr lang="ru-RU" sz="2000" dirty="0">
                <a:solidFill>
                  <a:schemeClr val="tx1"/>
                </a:solidFill>
              </a:rPr>
              <a:t>, </a:t>
            </a:r>
            <a:r>
              <a:rPr lang="ru-RU" sz="2000" dirty="0" err="1">
                <a:solidFill>
                  <a:schemeClr val="tx1"/>
                </a:solidFill>
              </a:rPr>
              <a:t>or</a:t>
            </a:r>
            <a:r>
              <a:rPr lang="ru-RU" sz="2000" dirty="0">
                <a:solidFill>
                  <a:schemeClr val="tx1"/>
                </a:solidFill>
              </a:rPr>
              <a:t> </a:t>
            </a:r>
            <a:r>
              <a:rPr lang="ru-RU" sz="2000" dirty="0" err="1">
                <a:solidFill>
                  <a:schemeClr val="tx1"/>
                </a:solidFill>
              </a:rPr>
              <a:t>expressed</a:t>
            </a:r>
            <a:r>
              <a:rPr lang="ru-RU" sz="2000" dirty="0">
                <a:solidFill>
                  <a:schemeClr val="tx1"/>
                </a:solidFill>
              </a:rPr>
              <a:t> </a:t>
            </a:r>
            <a:r>
              <a:rPr lang="ru-RU" sz="2000" dirty="0" err="1">
                <a:solidFill>
                  <a:schemeClr val="tx1"/>
                </a:solidFill>
              </a:rPr>
              <a:t>formally</a:t>
            </a:r>
            <a:r>
              <a:rPr lang="ru-RU" sz="2000" dirty="0">
                <a:solidFill>
                  <a:schemeClr val="tx1"/>
                </a:solidFill>
              </a:rPr>
              <a:t> </a:t>
            </a:r>
            <a:r>
              <a:rPr lang="ru-RU" sz="2000" dirty="0" err="1">
                <a:solidFill>
                  <a:schemeClr val="tx1"/>
                </a:solidFill>
              </a:rPr>
              <a:t>using</a:t>
            </a:r>
            <a:r>
              <a:rPr lang="ru-RU" sz="2000" dirty="0">
                <a:solidFill>
                  <a:schemeClr val="tx1"/>
                </a:solidFill>
              </a:rPr>
              <a:t> </a:t>
            </a:r>
            <a:r>
              <a:rPr lang="ru-RU" sz="2000" dirty="0" err="1">
                <a:solidFill>
                  <a:schemeClr val="tx1"/>
                </a:solidFill>
              </a:rPr>
              <a:t>any</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example</a:t>
            </a:r>
            <a:r>
              <a:rPr lang="ru-RU" sz="2000" dirty="0">
                <a:solidFill>
                  <a:schemeClr val="tx1"/>
                </a:solidFill>
              </a:rPr>
              <a:t>, </a:t>
            </a:r>
            <a:r>
              <a:rPr lang="ru-RU" sz="2000" dirty="0" err="1">
                <a:solidFill>
                  <a:schemeClr val="tx1"/>
                </a:solidFill>
              </a:rPr>
              <a:t>text</a:t>
            </a:r>
            <a:r>
              <a:rPr lang="ru-RU" sz="2000" dirty="0">
                <a:solidFill>
                  <a:schemeClr val="tx1"/>
                </a:solidFill>
              </a:rPr>
              <a:t> </a:t>
            </a:r>
            <a:r>
              <a:rPr lang="ru-RU" sz="2000" dirty="0" err="1">
                <a:solidFill>
                  <a:schemeClr val="tx1"/>
                </a:solidFill>
              </a:rPr>
              <a:t>descriptions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r>
              <a:rPr lang="ru-RU" sz="2000" dirty="0" err="1">
                <a:solidFill>
                  <a:schemeClr val="tx1"/>
                </a:solidFill>
              </a:rPr>
              <a:t>sets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job</a:t>
            </a:r>
            <a:r>
              <a:rPr lang="ru-RU" sz="2000" dirty="0">
                <a:solidFill>
                  <a:schemeClr val="tx1"/>
                </a:solidFill>
              </a:rPr>
              <a:t> </a:t>
            </a:r>
            <a:r>
              <a:rPr lang="ru-RU" sz="2000" dirty="0" err="1">
                <a:solidFill>
                  <a:schemeClr val="tx1"/>
                </a:solidFill>
              </a:rPr>
              <a:t>descriptions</a:t>
            </a:r>
            <a:r>
              <a:rPr lang="ru-RU" sz="2000" dirty="0">
                <a:solidFill>
                  <a:schemeClr val="tx1"/>
                </a:solidFill>
              </a:rPr>
              <a:t>, </a:t>
            </a:r>
            <a:r>
              <a:rPr lang="ru-RU" sz="2000" dirty="0" err="1">
                <a:solidFill>
                  <a:schemeClr val="tx1"/>
                </a:solidFill>
              </a:rPr>
              <a:t>etc</a:t>
            </a:r>
            <a:r>
              <a:rPr lang="ru-RU" sz="2000" dirty="0">
                <a:solidFill>
                  <a:schemeClr val="tx1"/>
                </a:solidFill>
              </a:rPr>
              <a:t>.); </a:t>
            </a:r>
          </a:p>
          <a:p>
            <a:pPr marL="0" indent="0">
              <a:buNone/>
            </a:pPr>
            <a:r>
              <a:rPr lang="ru-RU" sz="2000" dirty="0">
                <a:solidFill>
                  <a:schemeClr val="tx1"/>
                </a:solidFill>
              </a:rPr>
              <a:t>3) </a:t>
            </a:r>
            <a:r>
              <a:rPr lang="ru-RU" sz="2000" b="1" dirty="0" err="1">
                <a:solidFill>
                  <a:schemeClr val="tx1"/>
                </a:solidFill>
              </a:rPr>
              <a:t>The</a:t>
            </a:r>
            <a:r>
              <a:rPr lang="ru-RU" sz="2000" b="1" dirty="0">
                <a:solidFill>
                  <a:schemeClr val="tx1"/>
                </a:solidFill>
              </a:rPr>
              <a:t> </a:t>
            </a:r>
            <a:r>
              <a:rPr lang="ru-RU" sz="2000" b="1" dirty="0" err="1">
                <a:solidFill>
                  <a:schemeClr val="tx1"/>
                </a:solidFill>
              </a:rPr>
              <a:t>logical</a:t>
            </a:r>
            <a:r>
              <a:rPr lang="ru-RU" sz="2000" b="1" dirty="0">
                <a:solidFill>
                  <a:schemeClr val="tx1"/>
                </a:solidFill>
              </a:rPr>
              <a:t> </a:t>
            </a:r>
            <a:r>
              <a:rPr lang="ru-RU" sz="2000" b="1" dirty="0" err="1">
                <a:solidFill>
                  <a:schemeClr val="tx1"/>
                </a:solidFill>
              </a:rPr>
              <a:t>data</a:t>
            </a:r>
            <a:r>
              <a:rPr lang="ru-RU" sz="2000" b="1" dirty="0">
                <a:solidFill>
                  <a:schemeClr val="tx1"/>
                </a:solidFill>
              </a:rPr>
              <a:t> </a:t>
            </a:r>
            <a:r>
              <a:rPr lang="ru-RU" sz="2000" b="1" dirty="0" err="1">
                <a:solidFill>
                  <a:schemeClr val="tx1"/>
                </a:solidFill>
              </a:rPr>
              <a:t>model</a:t>
            </a:r>
            <a:r>
              <a:rPr lang="ru-RU" sz="2000" dirty="0">
                <a:solidFill>
                  <a:schemeClr val="tx1"/>
                </a:solidFill>
              </a:rPr>
              <a:t> </a:t>
            </a:r>
            <a:r>
              <a:rPr lang="ru-RU" sz="2000" dirty="0" err="1">
                <a:solidFill>
                  <a:schemeClr val="tx1"/>
                </a:solidFill>
              </a:rPr>
              <a:t>describes</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concepts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software</a:t>
            </a:r>
            <a:r>
              <a:rPr lang="ru-RU" sz="2000" dirty="0">
                <a:solidFill>
                  <a:schemeClr val="tx1"/>
                </a:solidFill>
              </a:rPr>
              <a:t>, </a:t>
            </a:r>
            <a:r>
              <a:rPr lang="ru-RU" sz="2000" dirty="0" err="1">
                <a:solidFill>
                  <a:schemeClr val="tx1"/>
                </a:solidFill>
              </a:rPr>
              <a:t>their</a:t>
            </a:r>
            <a:r>
              <a:rPr lang="ru-RU" sz="2000" dirty="0">
                <a:solidFill>
                  <a:schemeClr val="tx1"/>
                </a:solidFill>
              </a:rPr>
              <a:t> </a:t>
            </a:r>
            <a:r>
              <a:rPr lang="ru-RU" sz="2000" dirty="0" err="1">
                <a:solidFill>
                  <a:schemeClr val="tx1"/>
                </a:solidFill>
              </a:rPr>
              <a:t>relationship</a:t>
            </a:r>
            <a:r>
              <a:rPr lang="ru-RU" sz="2000" dirty="0">
                <a:solidFill>
                  <a:schemeClr val="tx1"/>
                </a:solidFill>
              </a:rPr>
              <a:t>, </a:t>
            </a:r>
            <a:r>
              <a:rPr lang="ru-RU" sz="2000" dirty="0" err="1">
                <a:solidFill>
                  <a:schemeClr val="tx1"/>
                </a:solidFill>
              </a:rPr>
              <a:t>as</a:t>
            </a:r>
            <a:r>
              <a:rPr lang="ru-RU" sz="2000" dirty="0">
                <a:solidFill>
                  <a:schemeClr val="tx1"/>
                </a:solidFill>
              </a:rPr>
              <a:t> </a:t>
            </a:r>
            <a:r>
              <a:rPr lang="ru-RU" sz="2000" dirty="0" err="1">
                <a:solidFill>
                  <a:schemeClr val="tx1"/>
                </a:solidFill>
              </a:rPr>
              <a:t>well</a:t>
            </a:r>
            <a:r>
              <a:rPr lang="ru-RU" sz="2000" dirty="0">
                <a:solidFill>
                  <a:schemeClr val="tx1"/>
                </a:solidFill>
              </a:rPr>
              <a:t> </a:t>
            </a:r>
            <a:r>
              <a:rPr lang="ru-RU" sz="2000" dirty="0" err="1">
                <a:solidFill>
                  <a:schemeClr val="tx1"/>
                </a:solidFill>
              </a:rPr>
              <a:t>as</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constraints</a:t>
            </a:r>
            <a:r>
              <a:rPr lang="ru-RU" sz="2000" dirty="0">
                <a:solidFill>
                  <a:schemeClr val="tx1"/>
                </a:solidFill>
              </a:rPr>
              <a:t> </a:t>
            </a:r>
            <a:r>
              <a:rPr lang="ru-RU" sz="2000" dirty="0" err="1">
                <a:solidFill>
                  <a:schemeClr val="tx1"/>
                </a:solidFill>
              </a:rPr>
              <a:t>by</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smtClean="0">
                <a:solidFill>
                  <a:schemeClr val="tx1"/>
                </a:solidFill>
              </a:rPr>
              <a:t>.</a:t>
            </a:r>
            <a:endParaRPr lang="en-US" sz="2000" dirty="0" smtClean="0">
              <a:solidFill>
                <a:schemeClr val="tx1"/>
              </a:solidFill>
            </a:endParaRPr>
          </a:p>
          <a:p>
            <a:pPr marL="0" indent="0">
              <a:buNone/>
            </a:pPr>
            <a:r>
              <a:rPr lang="ru-RU" sz="1600" dirty="0" err="1"/>
              <a:t>For</a:t>
            </a:r>
            <a:r>
              <a:rPr lang="ru-RU" sz="1600" dirty="0"/>
              <a:t> </a:t>
            </a:r>
            <a:r>
              <a:rPr lang="ru-RU" sz="1600" dirty="0" err="1"/>
              <a:t>example</a:t>
            </a:r>
            <a:r>
              <a:rPr lang="ru-RU" sz="1600" dirty="0"/>
              <a:t>, </a:t>
            </a:r>
            <a:r>
              <a:rPr lang="ru-RU" sz="1600" dirty="0" err="1"/>
              <a:t>the</a:t>
            </a:r>
            <a:r>
              <a:rPr lang="ru-RU" sz="1600" dirty="0"/>
              <a:t> </a:t>
            </a:r>
            <a:r>
              <a:rPr lang="ru-RU" sz="1600" dirty="0" err="1"/>
              <a:t>concepts</a:t>
            </a:r>
            <a:r>
              <a:rPr lang="ru-RU" sz="1600" dirty="0"/>
              <a:t> - "</a:t>
            </a:r>
            <a:r>
              <a:rPr lang="ru-RU" sz="1600" dirty="0" err="1"/>
              <a:t>employee</a:t>
            </a:r>
            <a:r>
              <a:rPr lang="ru-RU" sz="1600" dirty="0"/>
              <a:t>", "</a:t>
            </a:r>
            <a:r>
              <a:rPr lang="ru-RU" sz="1600" dirty="0" err="1"/>
              <a:t>department</a:t>
            </a:r>
            <a:r>
              <a:rPr lang="ru-RU" sz="1600" dirty="0"/>
              <a:t>", "</a:t>
            </a:r>
            <a:r>
              <a:rPr lang="ru-RU" sz="1600" dirty="0" err="1"/>
              <a:t>project</a:t>
            </a:r>
            <a:r>
              <a:rPr lang="ru-RU" sz="1600" dirty="0"/>
              <a:t>", </a:t>
            </a:r>
            <a:r>
              <a:rPr lang="ru-RU" sz="1600" dirty="0" err="1"/>
              <a:t>the</a:t>
            </a:r>
            <a:r>
              <a:rPr lang="ru-RU" sz="1600" dirty="0"/>
              <a:t> </a:t>
            </a:r>
            <a:r>
              <a:rPr lang="ru-RU" sz="1600" dirty="0" err="1"/>
              <a:t>relationship</a:t>
            </a:r>
            <a:r>
              <a:rPr lang="ru-RU" sz="1600" dirty="0"/>
              <a:t> </a:t>
            </a:r>
            <a:r>
              <a:rPr lang="ru-RU" sz="1600" dirty="0" err="1"/>
              <a:t>between</a:t>
            </a:r>
            <a:r>
              <a:rPr lang="ru-RU" sz="1600" dirty="0"/>
              <a:t> </a:t>
            </a:r>
            <a:r>
              <a:rPr lang="ru-RU" sz="1600" dirty="0" err="1"/>
              <a:t>the</a:t>
            </a:r>
            <a:r>
              <a:rPr lang="ru-RU" sz="1600" dirty="0"/>
              <a:t> </a:t>
            </a:r>
            <a:r>
              <a:rPr lang="ru-RU" sz="1600" dirty="0" err="1"/>
              <a:t>concepts</a:t>
            </a:r>
            <a:r>
              <a:rPr lang="ru-RU" sz="1600" dirty="0"/>
              <a:t> - "</a:t>
            </a:r>
            <a:r>
              <a:rPr lang="ru-RU" sz="1600" dirty="0" err="1"/>
              <a:t>an</a:t>
            </a:r>
            <a:r>
              <a:rPr lang="ru-RU" sz="1600" dirty="0"/>
              <a:t> </a:t>
            </a:r>
            <a:r>
              <a:rPr lang="ru-RU" sz="1600" dirty="0" err="1"/>
              <a:t>employee</a:t>
            </a:r>
            <a:r>
              <a:rPr lang="ru-RU" sz="1600" dirty="0"/>
              <a:t> </a:t>
            </a:r>
            <a:r>
              <a:rPr lang="ru-RU" sz="1600" dirty="0" err="1"/>
              <a:t>can</a:t>
            </a:r>
            <a:r>
              <a:rPr lang="ru-RU" sz="1600" dirty="0"/>
              <a:t> </a:t>
            </a:r>
            <a:r>
              <a:rPr lang="ru-RU" sz="1600" dirty="0" err="1"/>
              <a:t>work</a:t>
            </a:r>
            <a:r>
              <a:rPr lang="ru-RU" sz="1600" dirty="0"/>
              <a:t> </a:t>
            </a:r>
            <a:r>
              <a:rPr lang="ru-RU" sz="1600" dirty="0" err="1"/>
              <a:t>in</a:t>
            </a:r>
            <a:r>
              <a:rPr lang="ru-RU" sz="1600" dirty="0"/>
              <a:t> </a:t>
            </a:r>
            <a:r>
              <a:rPr lang="ru-RU" sz="1600" dirty="0" err="1"/>
              <a:t>one</a:t>
            </a:r>
            <a:r>
              <a:rPr lang="ru-RU" sz="1600" dirty="0"/>
              <a:t> </a:t>
            </a:r>
            <a:r>
              <a:rPr lang="ru-RU" sz="1600" dirty="0" err="1"/>
              <a:t>department</a:t>
            </a:r>
            <a:r>
              <a:rPr lang="ru-RU" sz="1600" dirty="0"/>
              <a:t>", "</a:t>
            </a:r>
            <a:r>
              <a:rPr lang="ru-RU" sz="1600" dirty="0" err="1"/>
              <a:t>several</a:t>
            </a:r>
            <a:r>
              <a:rPr lang="ru-RU" sz="1600" dirty="0"/>
              <a:t> </a:t>
            </a:r>
            <a:r>
              <a:rPr lang="ru-RU" sz="1600" dirty="0" err="1"/>
              <a:t>employees</a:t>
            </a:r>
            <a:r>
              <a:rPr lang="ru-RU" sz="1600" dirty="0"/>
              <a:t> </a:t>
            </a:r>
            <a:r>
              <a:rPr lang="ru-RU" sz="1600" dirty="0" err="1"/>
              <a:t>can</a:t>
            </a:r>
            <a:r>
              <a:rPr lang="ru-RU" sz="1600" dirty="0"/>
              <a:t> </a:t>
            </a:r>
            <a:r>
              <a:rPr lang="ru-RU" sz="1600" dirty="0" err="1"/>
              <a:t>work</a:t>
            </a:r>
            <a:r>
              <a:rPr lang="ru-RU" sz="1600" dirty="0"/>
              <a:t> </a:t>
            </a:r>
            <a:r>
              <a:rPr lang="ru-RU" sz="1600" dirty="0" err="1"/>
              <a:t>on</a:t>
            </a:r>
            <a:r>
              <a:rPr lang="ru-RU" sz="1600" dirty="0"/>
              <a:t> </a:t>
            </a:r>
            <a:r>
              <a:rPr lang="ru-RU" sz="1600" dirty="0" err="1"/>
              <a:t>one</a:t>
            </a:r>
            <a:r>
              <a:rPr lang="ru-RU" sz="1600" dirty="0"/>
              <a:t> </a:t>
            </a:r>
            <a:r>
              <a:rPr lang="ru-RU" sz="1600" dirty="0" err="1"/>
              <a:t>project</a:t>
            </a:r>
            <a:r>
              <a:rPr lang="ru-RU" sz="1600" dirty="0"/>
              <a:t>", </a:t>
            </a:r>
            <a:r>
              <a:rPr lang="ru-RU" sz="1600" dirty="0" err="1"/>
              <a:t>restrictions</a:t>
            </a:r>
            <a:r>
              <a:rPr lang="ru-RU" sz="1600" dirty="0"/>
              <a:t> - "</a:t>
            </a:r>
            <a:r>
              <a:rPr lang="ru-RU" sz="1600" dirty="0" err="1"/>
              <a:t>the</a:t>
            </a:r>
            <a:r>
              <a:rPr lang="ru-RU" sz="1600" dirty="0"/>
              <a:t> </a:t>
            </a:r>
            <a:r>
              <a:rPr lang="ru-RU" sz="1600" dirty="0" err="1"/>
              <a:t>employee's</a:t>
            </a:r>
            <a:r>
              <a:rPr lang="ru-RU" sz="1600" dirty="0"/>
              <a:t> </a:t>
            </a:r>
            <a:r>
              <a:rPr lang="ru-RU" sz="1600" dirty="0" err="1"/>
              <a:t>age</a:t>
            </a:r>
            <a:r>
              <a:rPr lang="ru-RU" sz="1600" dirty="0"/>
              <a:t> </a:t>
            </a:r>
            <a:r>
              <a:rPr lang="ru-RU" sz="1600" dirty="0" err="1"/>
              <a:t>is</a:t>
            </a:r>
            <a:r>
              <a:rPr lang="ru-RU" sz="1600" dirty="0"/>
              <a:t> </a:t>
            </a:r>
            <a:r>
              <a:rPr lang="ru-RU" sz="1600" dirty="0" err="1"/>
              <a:t>not</a:t>
            </a:r>
            <a:r>
              <a:rPr lang="ru-RU" sz="1600" dirty="0"/>
              <a:t> </a:t>
            </a:r>
            <a:r>
              <a:rPr lang="ru-RU" sz="1600" dirty="0" err="1"/>
              <a:t>less</a:t>
            </a:r>
            <a:r>
              <a:rPr lang="ru-RU" sz="1600" dirty="0"/>
              <a:t> </a:t>
            </a:r>
            <a:r>
              <a:rPr lang="ru-RU" sz="1600" dirty="0" err="1"/>
              <a:t>than</a:t>
            </a:r>
            <a:r>
              <a:rPr lang="ru-RU" sz="1600" dirty="0"/>
              <a:t> 16 </a:t>
            </a:r>
            <a:r>
              <a:rPr lang="ru-RU" sz="1600" dirty="0" err="1"/>
              <a:t>and</a:t>
            </a:r>
            <a:r>
              <a:rPr lang="ru-RU" sz="1600" dirty="0"/>
              <a:t> </a:t>
            </a:r>
            <a:r>
              <a:rPr lang="ru-RU" sz="1600" dirty="0" err="1"/>
              <a:t>not</a:t>
            </a:r>
            <a:r>
              <a:rPr lang="ru-RU" sz="1600" dirty="0"/>
              <a:t> </a:t>
            </a:r>
            <a:r>
              <a:rPr lang="ru-RU" sz="1600" dirty="0" err="1"/>
              <a:t>more</a:t>
            </a:r>
            <a:r>
              <a:rPr lang="ru-RU" sz="1600" dirty="0"/>
              <a:t> 60 </a:t>
            </a:r>
            <a:r>
              <a:rPr lang="ru-RU" sz="1600" dirty="0" err="1"/>
              <a:t>years</a:t>
            </a:r>
            <a:r>
              <a:rPr lang="ru-RU" sz="1600" dirty="0"/>
              <a:t>". </a:t>
            </a:r>
          </a:p>
          <a:p>
            <a:pPr marL="0" indent="0">
              <a:buNone/>
            </a:pPr>
            <a:endParaRPr lang="ru-RU" sz="2000" dirty="0">
              <a:solidFill>
                <a:schemeClr val="tx1"/>
              </a:solidFill>
            </a:endParaRPr>
          </a:p>
          <a:p>
            <a:pPr marL="0" indent="0">
              <a:buNone/>
            </a:pPr>
            <a:endParaRPr lang="ru-RU" sz="2000" dirty="0">
              <a:solidFill>
                <a:schemeClr val="tx1"/>
              </a:solidFill>
            </a:endParaRPr>
          </a:p>
        </p:txBody>
      </p:sp>
    </p:spTree>
    <p:extLst>
      <p:ext uri="{BB962C8B-B14F-4D97-AF65-F5344CB8AC3E}">
        <p14:creationId xmlns:p14="http://schemas.microsoft.com/office/powerpoint/2010/main" val="198321894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683568" y="332656"/>
            <a:ext cx="7560840" cy="5472608"/>
          </a:xfrm>
        </p:spPr>
        <p:txBody>
          <a:bodyPr>
            <a:noAutofit/>
          </a:bodyPr>
          <a:lstStyle/>
          <a:p>
            <a:pPr marL="0" indent="0">
              <a:spcBef>
                <a:spcPts val="0"/>
              </a:spcBef>
              <a:spcAft>
                <a:spcPts val="600"/>
              </a:spcAft>
              <a:buNone/>
            </a:pPr>
            <a:r>
              <a:rPr lang="ru-RU" sz="2000" dirty="0" err="1" smtClean="0">
                <a:solidFill>
                  <a:schemeClr val="tx1"/>
                </a:solidFill>
              </a:rPr>
              <a:t>The</a:t>
            </a:r>
            <a:r>
              <a:rPr lang="ru-RU" sz="2000" dirty="0" smtClean="0">
                <a:solidFill>
                  <a:schemeClr val="tx1"/>
                </a:solidFill>
              </a:rPr>
              <a:t> </a:t>
            </a:r>
            <a:r>
              <a:rPr lang="ru-RU" sz="2000" dirty="0" err="1">
                <a:solidFill>
                  <a:schemeClr val="tx1"/>
                </a:solidFill>
              </a:rPr>
              <a:t>logical</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model</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initial</a:t>
            </a:r>
            <a:r>
              <a:rPr lang="ru-RU" sz="2000" dirty="0">
                <a:solidFill>
                  <a:schemeClr val="tx1"/>
                </a:solidFill>
              </a:rPr>
              <a:t> </a:t>
            </a:r>
            <a:r>
              <a:rPr lang="ru-RU" sz="2000" dirty="0" err="1">
                <a:solidFill>
                  <a:schemeClr val="tx1"/>
                </a:solidFill>
              </a:rPr>
              <a:t>prototype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future</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built</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terms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information</a:t>
            </a:r>
            <a:r>
              <a:rPr lang="ru-RU" sz="2000" dirty="0">
                <a:solidFill>
                  <a:schemeClr val="tx1"/>
                </a:solidFill>
              </a:rPr>
              <a:t> </a:t>
            </a:r>
            <a:r>
              <a:rPr lang="ru-RU" sz="2000" dirty="0" err="1">
                <a:solidFill>
                  <a:schemeClr val="tx1"/>
                </a:solidFill>
              </a:rPr>
              <a:t>units</a:t>
            </a:r>
            <a:r>
              <a:rPr lang="ru-RU" sz="2000" dirty="0">
                <a:solidFill>
                  <a:schemeClr val="tx1"/>
                </a:solidFill>
              </a:rPr>
              <a:t>, </a:t>
            </a:r>
            <a:r>
              <a:rPr lang="ru-RU" sz="2000" dirty="0" err="1">
                <a:solidFill>
                  <a:schemeClr val="tx1"/>
                </a:solidFill>
              </a:rPr>
              <a:t>but</a:t>
            </a:r>
            <a:r>
              <a:rPr lang="ru-RU" sz="2000" dirty="0">
                <a:solidFill>
                  <a:schemeClr val="tx1"/>
                </a:solidFill>
              </a:rPr>
              <a:t> </a:t>
            </a:r>
            <a:r>
              <a:rPr lang="ru-RU" sz="2000" dirty="0" err="1">
                <a:solidFill>
                  <a:schemeClr val="tx1"/>
                </a:solidFill>
              </a:rPr>
              <a:t>without</a:t>
            </a:r>
            <a:r>
              <a:rPr lang="ru-RU" sz="2000" dirty="0">
                <a:solidFill>
                  <a:schemeClr val="tx1"/>
                </a:solidFill>
              </a:rPr>
              <a:t> </a:t>
            </a:r>
            <a:r>
              <a:rPr lang="ru-RU" sz="2000" dirty="0" err="1">
                <a:solidFill>
                  <a:schemeClr val="tx1"/>
                </a:solidFill>
              </a:rPr>
              <a:t>reference</a:t>
            </a:r>
            <a:r>
              <a:rPr lang="ru-RU" sz="2000" dirty="0">
                <a:solidFill>
                  <a:schemeClr val="tx1"/>
                </a:solidFill>
              </a:rPr>
              <a:t> </a:t>
            </a:r>
            <a:r>
              <a:rPr lang="ru-RU" sz="2000" dirty="0" err="1">
                <a:solidFill>
                  <a:schemeClr val="tx1"/>
                </a:solidFill>
              </a:rPr>
              <a:t>to</a:t>
            </a:r>
            <a:r>
              <a:rPr lang="ru-RU" sz="2000" dirty="0">
                <a:solidFill>
                  <a:schemeClr val="tx1"/>
                </a:solidFill>
              </a:rPr>
              <a:t> a </a:t>
            </a:r>
            <a:r>
              <a:rPr lang="ru-RU" sz="2000" dirty="0" err="1">
                <a:solidFill>
                  <a:schemeClr val="tx1"/>
                </a:solidFill>
              </a:rPr>
              <a:t>specific</a:t>
            </a:r>
            <a:r>
              <a:rPr lang="ru-RU" sz="2000" dirty="0">
                <a:solidFill>
                  <a:schemeClr val="tx1"/>
                </a:solidFill>
              </a:rPr>
              <a:t> DBMS. </a:t>
            </a:r>
          </a:p>
          <a:p>
            <a:pPr marL="0" indent="0">
              <a:spcBef>
                <a:spcPts val="0"/>
              </a:spcBef>
              <a:spcAft>
                <a:spcPts val="600"/>
              </a:spcAft>
              <a:buNone/>
            </a:pPr>
            <a:r>
              <a:rPr lang="ru-RU" sz="2000" dirty="0" err="1">
                <a:solidFill>
                  <a:schemeClr val="tx1"/>
                </a:solidFill>
              </a:rPr>
              <a:t>In</a:t>
            </a:r>
            <a:r>
              <a:rPr lang="ru-RU" sz="2000" dirty="0">
                <a:solidFill>
                  <a:schemeClr val="tx1"/>
                </a:solidFill>
              </a:rPr>
              <a:t> </a:t>
            </a:r>
            <a:r>
              <a:rPr lang="ru-RU" sz="2000" dirty="0" err="1">
                <a:solidFill>
                  <a:schemeClr val="tx1"/>
                </a:solidFill>
              </a:rPr>
              <a:t>this</a:t>
            </a:r>
            <a:r>
              <a:rPr lang="ru-RU" sz="2000" dirty="0">
                <a:solidFill>
                  <a:schemeClr val="tx1"/>
                </a:solidFill>
              </a:rPr>
              <a:t> </a:t>
            </a:r>
            <a:r>
              <a:rPr lang="ru-RU" sz="2000" dirty="0" err="1">
                <a:solidFill>
                  <a:schemeClr val="tx1"/>
                </a:solidFill>
              </a:rPr>
              <a:t>case</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use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relational</a:t>
            </a:r>
            <a:r>
              <a:rPr lang="ru-RU" sz="2000" dirty="0">
                <a:solidFill>
                  <a:schemeClr val="tx1"/>
                </a:solidFill>
              </a:rPr>
              <a:t> DBMS </a:t>
            </a:r>
            <a:r>
              <a:rPr lang="ru-RU" sz="2000" dirty="0" err="1">
                <a:solidFill>
                  <a:schemeClr val="tx1"/>
                </a:solidFill>
              </a:rPr>
              <a:t>is</a:t>
            </a:r>
            <a:r>
              <a:rPr lang="ru-RU" sz="2000" dirty="0">
                <a:solidFill>
                  <a:schemeClr val="tx1"/>
                </a:solidFill>
              </a:rPr>
              <a:t> </a:t>
            </a:r>
            <a:r>
              <a:rPr lang="ru-RU" sz="2000" dirty="0" err="1">
                <a:solidFill>
                  <a:schemeClr val="tx1"/>
                </a:solidFill>
              </a:rPr>
              <a:t>assumed</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therefore</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logical</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model</a:t>
            </a:r>
            <a:r>
              <a:rPr lang="ru-RU" sz="2000" dirty="0">
                <a:solidFill>
                  <a:schemeClr val="tx1"/>
                </a:solidFill>
              </a:rPr>
              <a:t> </a:t>
            </a:r>
            <a:r>
              <a:rPr lang="ru-RU" sz="2000" dirty="0" err="1">
                <a:solidFill>
                  <a:schemeClr val="tx1"/>
                </a:solidFill>
              </a:rPr>
              <a:t>will</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formulated</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terms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relational</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model</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criteria</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assessing</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quality</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logical</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model</a:t>
            </a:r>
            <a:r>
              <a:rPr lang="ru-RU" sz="2000" dirty="0">
                <a:solidFill>
                  <a:schemeClr val="tx1"/>
                </a:solidFill>
              </a:rPr>
              <a:t> </a:t>
            </a:r>
            <a:r>
              <a:rPr lang="ru-RU" sz="2000" dirty="0" err="1">
                <a:solidFill>
                  <a:schemeClr val="tx1"/>
                </a:solidFill>
              </a:rPr>
              <a:t>should</a:t>
            </a:r>
            <a:r>
              <a:rPr lang="ru-RU" sz="2000" dirty="0">
                <a:solidFill>
                  <a:schemeClr val="tx1"/>
                </a:solidFill>
              </a:rPr>
              <a:t> </a:t>
            </a:r>
            <a:r>
              <a:rPr lang="ru-RU" sz="2000" dirty="0" err="1">
                <a:solidFill>
                  <a:schemeClr val="tx1"/>
                </a:solidFill>
              </a:rPr>
              <a:t>also</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taken</a:t>
            </a:r>
            <a:r>
              <a:rPr lang="ru-RU" sz="2000" dirty="0">
                <a:solidFill>
                  <a:schemeClr val="tx1"/>
                </a:solidFill>
              </a:rPr>
              <a:t> </a:t>
            </a:r>
            <a:r>
              <a:rPr lang="ru-RU" sz="2000" dirty="0" err="1">
                <a:solidFill>
                  <a:schemeClr val="tx1"/>
                </a:solidFill>
              </a:rPr>
              <a:t>into</a:t>
            </a:r>
            <a:r>
              <a:rPr lang="ru-RU" sz="2000" dirty="0">
                <a:solidFill>
                  <a:schemeClr val="tx1"/>
                </a:solidFill>
              </a:rPr>
              <a:t> </a:t>
            </a:r>
            <a:r>
              <a:rPr lang="ru-RU" sz="2000" dirty="0" err="1">
                <a:solidFill>
                  <a:schemeClr val="tx1"/>
                </a:solidFill>
              </a:rPr>
              <a:t>account</a:t>
            </a:r>
            <a:r>
              <a:rPr lang="ru-RU" sz="2000" dirty="0">
                <a:solidFill>
                  <a:schemeClr val="tx1"/>
                </a:solidFill>
              </a:rPr>
              <a:t>: </a:t>
            </a:r>
          </a:p>
          <a:p>
            <a:pPr lvl="0">
              <a:spcBef>
                <a:spcPts val="0"/>
              </a:spcBef>
              <a:spcAft>
                <a:spcPts val="600"/>
              </a:spcAft>
              <a:buFont typeface="Wingdings" panose="05000000000000000000" pitchFamily="2" charset="2"/>
              <a:buChar char="Ø"/>
            </a:pPr>
            <a:r>
              <a:rPr lang="ru-RU" sz="2000" dirty="0" err="1">
                <a:solidFill>
                  <a:schemeClr val="tx1"/>
                </a:solidFill>
              </a:rPr>
              <a:t>the</a:t>
            </a:r>
            <a:r>
              <a:rPr lang="ru-RU" sz="2000" dirty="0">
                <a:solidFill>
                  <a:schemeClr val="tx1"/>
                </a:solidFill>
              </a:rPr>
              <a:t> </a:t>
            </a:r>
            <a:r>
              <a:rPr lang="ru-RU" sz="2000" dirty="0" err="1">
                <a:solidFill>
                  <a:schemeClr val="tx1"/>
                </a:solidFill>
              </a:rPr>
              <a:t>adequacy</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p>
          <a:p>
            <a:pPr lvl="0">
              <a:spcBef>
                <a:spcPts val="0"/>
              </a:spcBef>
              <a:spcAft>
                <a:spcPts val="600"/>
              </a:spcAft>
              <a:buFont typeface="Wingdings" panose="05000000000000000000" pitchFamily="2" charset="2"/>
              <a:buChar char="Ø"/>
            </a:pPr>
            <a:r>
              <a:rPr lang="ru-RU" sz="2000" dirty="0" err="1">
                <a:solidFill>
                  <a:schemeClr val="tx1"/>
                </a:solidFill>
              </a:rPr>
              <a:t>the</a:t>
            </a:r>
            <a:r>
              <a:rPr lang="ru-RU" sz="2000" dirty="0">
                <a:solidFill>
                  <a:schemeClr val="tx1"/>
                </a:solidFill>
              </a:rPr>
              <a:t> </a:t>
            </a:r>
            <a:r>
              <a:rPr lang="en-US" sz="2000" dirty="0">
                <a:solidFill>
                  <a:schemeClr val="tx1"/>
                </a:solidFill>
              </a:rPr>
              <a:t>easiness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designing</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maintenance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database</a:t>
            </a:r>
            <a:r>
              <a:rPr lang="ru-RU" sz="2000" dirty="0">
                <a:solidFill>
                  <a:schemeClr val="tx1"/>
                </a:solidFill>
              </a:rPr>
              <a:t>, </a:t>
            </a:r>
          </a:p>
          <a:p>
            <a:pPr lvl="0">
              <a:spcBef>
                <a:spcPts val="0"/>
              </a:spcBef>
              <a:spcAft>
                <a:spcPts val="600"/>
              </a:spcAft>
              <a:buFont typeface="Wingdings" panose="05000000000000000000" pitchFamily="2" charset="2"/>
              <a:buChar char="Ø"/>
            </a:pPr>
            <a:r>
              <a:rPr lang="ru-RU" sz="2000" dirty="0" err="1">
                <a:solidFill>
                  <a:schemeClr val="tx1"/>
                </a:solidFill>
              </a:rPr>
              <a:t>the</a:t>
            </a:r>
            <a:r>
              <a:rPr lang="ru-RU" sz="2000" dirty="0">
                <a:solidFill>
                  <a:schemeClr val="tx1"/>
                </a:solidFill>
              </a:rPr>
              <a:t> </a:t>
            </a:r>
            <a:r>
              <a:rPr lang="ru-RU" sz="2000" dirty="0" err="1">
                <a:solidFill>
                  <a:schemeClr val="tx1"/>
                </a:solidFill>
              </a:rPr>
              <a:t>speed</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operations</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performing</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updating</a:t>
            </a:r>
            <a:r>
              <a:rPr lang="ru-RU" sz="2000" dirty="0">
                <a:solidFill>
                  <a:schemeClr val="tx1"/>
                </a:solidFill>
              </a:rPr>
              <a:t> (</a:t>
            </a:r>
            <a:r>
              <a:rPr lang="ru-RU" sz="2000" dirty="0" err="1">
                <a:solidFill>
                  <a:schemeClr val="tx1"/>
                </a:solidFill>
              </a:rPr>
              <a:t>inserting</a:t>
            </a:r>
            <a:r>
              <a:rPr lang="ru-RU" sz="2000" dirty="0">
                <a:solidFill>
                  <a:schemeClr val="tx1"/>
                </a:solidFill>
              </a:rPr>
              <a:t>, </a:t>
            </a:r>
            <a:r>
              <a:rPr lang="ru-RU" sz="2000" dirty="0" err="1">
                <a:solidFill>
                  <a:schemeClr val="tx1"/>
                </a:solidFill>
              </a:rPr>
              <a:t>updating</a:t>
            </a:r>
            <a:r>
              <a:rPr lang="ru-RU" sz="2000" dirty="0">
                <a:solidFill>
                  <a:schemeClr val="tx1"/>
                </a:solidFill>
              </a:rPr>
              <a:t>, </a:t>
            </a:r>
            <a:r>
              <a:rPr lang="ru-RU" sz="2000" dirty="0" err="1">
                <a:solidFill>
                  <a:schemeClr val="tx1"/>
                </a:solidFill>
              </a:rPr>
              <a:t>deleting</a:t>
            </a:r>
            <a:r>
              <a:rPr lang="ru-RU" sz="2000" dirty="0">
                <a:solidFill>
                  <a:schemeClr val="tx1"/>
                </a:solidFill>
              </a:rPr>
              <a:t> </a:t>
            </a:r>
            <a:r>
              <a:rPr lang="ru-RU" sz="2000" dirty="0" err="1">
                <a:solidFill>
                  <a:schemeClr val="tx1"/>
                </a:solidFill>
              </a:rPr>
              <a:t>tuples</a:t>
            </a:r>
            <a:r>
              <a:rPr lang="ru-RU" sz="2000" dirty="0">
                <a:solidFill>
                  <a:schemeClr val="tx1"/>
                </a:solidFill>
              </a:rPr>
              <a:t>), </a:t>
            </a:r>
          </a:p>
          <a:p>
            <a:pPr lvl="0">
              <a:spcBef>
                <a:spcPts val="0"/>
              </a:spcBef>
              <a:spcAft>
                <a:spcPts val="600"/>
              </a:spcAft>
              <a:buFont typeface="Wingdings" panose="05000000000000000000" pitchFamily="2" charset="2"/>
              <a:buChar char="Ø"/>
            </a:pPr>
            <a:r>
              <a:rPr lang="ru-RU" sz="2000" dirty="0" err="1">
                <a:solidFill>
                  <a:schemeClr val="tx1"/>
                </a:solidFill>
              </a:rPr>
              <a:t>the</a:t>
            </a:r>
            <a:r>
              <a:rPr lang="ru-RU" sz="2000" dirty="0">
                <a:solidFill>
                  <a:schemeClr val="tx1"/>
                </a:solidFill>
              </a:rPr>
              <a:t> </a:t>
            </a:r>
            <a:r>
              <a:rPr lang="ru-RU" sz="2000" dirty="0" err="1">
                <a:solidFill>
                  <a:schemeClr val="tx1"/>
                </a:solidFill>
              </a:rPr>
              <a:t>speed</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operations</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selecting</a:t>
            </a:r>
            <a:r>
              <a:rPr lang="ru-RU" sz="2000" dirty="0">
                <a:solidFill>
                  <a:schemeClr val="tx1"/>
                </a:solidFill>
              </a:rPr>
              <a:t>.</a:t>
            </a:r>
          </a:p>
          <a:p>
            <a:pPr marL="0" indent="0">
              <a:spcBef>
                <a:spcPts val="0"/>
              </a:spcBef>
              <a:spcAft>
                <a:spcPts val="600"/>
              </a:spcAft>
              <a:buNone/>
            </a:pPr>
            <a:r>
              <a:rPr lang="ru-RU" sz="2000" dirty="0">
                <a:solidFill>
                  <a:schemeClr val="tx1"/>
                </a:solidFill>
              </a:rPr>
              <a:t>4) </a:t>
            </a:r>
            <a:r>
              <a:rPr lang="ru-RU" sz="2000" b="1" dirty="0" err="1">
                <a:solidFill>
                  <a:schemeClr val="tx1"/>
                </a:solidFill>
              </a:rPr>
              <a:t>The</a:t>
            </a:r>
            <a:r>
              <a:rPr lang="ru-RU" sz="2000" b="1" dirty="0">
                <a:solidFill>
                  <a:schemeClr val="tx1"/>
                </a:solidFill>
              </a:rPr>
              <a:t> </a:t>
            </a:r>
            <a:r>
              <a:rPr lang="ru-RU" sz="2000" b="1" dirty="0" err="1">
                <a:solidFill>
                  <a:schemeClr val="tx1"/>
                </a:solidFill>
              </a:rPr>
              <a:t>physical</a:t>
            </a:r>
            <a:r>
              <a:rPr lang="ru-RU" sz="2000" b="1" dirty="0">
                <a:solidFill>
                  <a:schemeClr val="tx1"/>
                </a:solidFill>
              </a:rPr>
              <a:t> </a:t>
            </a:r>
            <a:r>
              <a:rPr lang="ru-RU" sz="2000" b="1" dirty="0" err="1">
                <a:solidFill>
                  <a:schemeClr val="tx1"/>
                </a:solidFill>
              </a:rPr>
              <a:t>data</a:t>
            </a:r>
            <a:r>
              <a:rPr lang="ru-RU" sz="2000" b="1" dirty="0">
                <a:solidFill>
                  <a:schemeClr val="tx1"/>
                </a:solidFill>
              </a:rPr>
              <a:t> </a:t>
            </a:r>
            <a:r>
              <a:rPr lang="ru-RU" sz="2000" b="1" dirty="0" err="1">
                <a:solidFill>
                  <a:schemeClr val="tx1"/>
                </a:solidFill>
              </a:rPr>
              <a:t>model</a:t>
            </a:r>
            <a:r>
              <a:rPr lang="ru-RU" sz="2000" dirty="0">
                <a:solidFill>
                  <a:schemeClr val="tx1"/>
                </a:solidFill>
              </a:rPr>
              <a:t> </a:t>
            </a:r>
            <a:r>
              <a:rPr lang="ru-RU" sz="2000" dirty="0" err="1">
                <a:solidFill>
                  <a:schemeClr val="tx1"/>
                </a:solidFill>
              </a:rPr>
              <a:t>describes</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by</a:t>
            </a:r>
            <a:r>
              <a:rPr lang="ru-RU" sz="2000" dirty="0">
                <a:solidFill>
                  <a:schemeClr val="tx1"/>
                </a:solidFill>
              </a:rPr>
              <a:t> </a:t>
            </a:r>
            <a:r>
              <a:rPr lang="ru-RU" sz="2000" dirty="0" err="1">
                <a:solidFill>
                  <a:schemeClr val="tx1"/>
                </a:solidFill>
              </a:rPr>
              <a:t>means</a:t>
            </a:r>
            <a:r>
              <a:rPr lang="ru-RU" sz="2000" dirty="0">
                <a:solidFill>
                  <a:schemeClr val="tx1"/>
                </a:solidFill>
              </a:rPr>
              <a:t> </a:t>
            </a:r>
            <a:r>
              <a:rPr lang="ru-RU" sz="2000" dirty="0" err="1">
                <a:solidFill>
                  <a:schemeClr val="tx1"/>
                </a:solidFill>
              </a:rPr>
              <a:t>of</a:t>
            </a:r>
            <a:r>
              <a:rPr lang="ru-RU" sz="2000" dirty="0">
                <a:solidFill>
                  <a:schemeClr val="tx1"/>
                </a:solidFill>
              </a:rPr>
              <a:t> a </a:t>
            </a:r>
            <a:r>
              <a:rPr lang="ru-RU" sz="2000" dirty="0" err="1">
                <a:solidFill>
                  <a:schemeClr val="tx1"/>
                </a:solidFill>
              </a:rPr>
              <a:t>specific</a:t>
            </a:r>
            <a:r>
              <a:rPr lang="ru-RU" sz="2000" dirty="0">
                <a:solidFill>
                  <a:schemeClr val="tx1"/>
                </a:solidFill>
              </a:rPr>
              <a:t> DBMS; </a:t>
            </a:r>
          </a:p>
          <a:p>
            <a:pPr marL="0" indent="0">
              <a:spcBef>
                <a:spcPts val="0"/>
              </a:spcBef>
              <a:spcAft>
                <a:spcPts val="600"/>
              </a:spcAft>
              <a:buNone/>
            </a:pPr>
            <a:r>
              <a:rPr lang="ru-RU" sz="2000" dirty="0">
                <a:solidFill>
                  <a:schemeClr val="tx1"/>
                </a:solidFill>
              </a:rPr>
              <a:t>5) </a:t>
            </a:r>
            <a:r>
              <a:rPr lang="ru-RU" sz="2000" dirty="0" err="1">
                <a:solidFill>
                  <a:schemeClr val="tx1"/>
                </a:solidFill>
              </a:rPr>
              <a:t>The</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based</a:t>
            </a:r>
            <a:r>
              <a:rPr lang="ru-RU" sz="2000" dirty="0">
                <a:solidFill>
                  <a:schemeClr val="tx1"/>
                </a:solidFill>
              </a:rPr>
              <a:t> </a:t>
            </a:r>
            <a:r>
              <a:rPr lang="ru-RU" sz="2000" dirty="0" err="1">
                <a:solidFill>
                  <a:schemeClr val="tx1"/>
                </a:solidFill>
              </a:rPr>
              <a:t>on</a:t>
            </a:r>
            <a:r>
              <a:rPr lang="ru-RU" sz="2000" dirty="0">
                <a:solidFill>
                  <a:schemeClr val="tx1"/>
                </a:solidFill>
              </a:rPr>
              <a:t> a </a:t>
            </a:r>
            <a:r>
              <a:rPr lang="ru-RU" sz="2000" dirty="0" err="1">
                <a:solidFill>
                  <a:schemeClr val="tx1"/>
                </a:solidFill>
              </a:rPr>
              <a:t>specific</a:t>
            </a:r>
            <a:r>
              <a:rPr lang="ru-RU" sz="2000" dirty="0">
                <a:solidFill>
                  <a:schemeClr val="tx1"/>
                </a:solidFill>
              </a:rPr>
              <a:t> </a:t>
            </a:r>
            <a:r>
              <a:rPr lang="ru-RU" sz="2000" dirty="0" err="1">
                <a:solidFill>
                  <a:schemeClr val="tx1"/>
                </a:solidFill>
              </a:rPr>
              <a:t>hardware</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software</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their</a:t>
            </a:r>
            <a:r>
              <a:rPr lang="ru-RU" sz="2000" dirty="0">
                <a:solidFill>
                  <a:schemeClr val="tx1"/>
                </a:solidFill>
              </a:rPr>
              <a:t> </a:t>
            </a:r>
            <a:r>
              <a:rPr lang="ru-RU" sz="2000" dirty="0" err="1">
                <a:solidFill>
                  <a:schemeClr val="tx1"/>
                </a:solidFill>
              </a:rPr>
              <a:t>applications</a:t>
            </a:r>
            <a:r>
              <a:rPr lang="ru-RU" sz="2000" dirty="0">
                <a:solidFill>
                  <a:schemeClr val="tx1"/>
                </a:solidFill>
              </a:rPr>
              <a:t>.</a:t>
            </a:r>
          </a:p>
          <a:p>
            <a:pPr marL="0" indent="0" algn="just">
              <a:buNone/>
            </a:pPr>
            <a:endParaRPr lang="ru-RU" sz="2000" dirty="0">
              <a:solidFill>
                <a:schemeClr val="tx2">
                  <a:lumMod val="75000"/>
                </a:schemeClr>
              </a:solidFill>
            </a:endParaRPr>
          </a:p>
        </p:txBody>
      </p:sp>
    </p:spTree>
    <p:extLst>
      <p:ext uri="{BB962C8B-B14F-4D97-AF65-F5344CB8AC3E}">
        <p14:creationId xmlns:p14="http://schemas.microsoft.com/office/powerpoint/2010/main" val="394222130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755576" y="1484784"/>
            <a:ext cx="7560840" cy="4968552"/>
          </a:xfrm>
        </p:spPr>
        <p:txBody>
          <a:bodyPr>
            <a:noAutofit/>
          </a:bodyPr>
          <a:lstStyle/>
          <a:p>
            <a:pPr marL="0" indent="0">
              <a:buNone/>
            </a:pPr>
            <a:r>
              <a:rPr lang="ru-RU" sz="2400" dirty="0" err="1">
                <a:solidFill>
                  <a:schemeClr val="tx1"/>
                </a:solidFill>
              </a:rPr>
              <a:t>The</a:t>
            </a:r>
            <a:r>
              <a:rPr lang="ru-RU" sz="2400" dirty="0">
                <a:solidFill>
                  <a:schemeClr val="tx1"/>
                </a:solidFill>
              </a:rPr>
              <a:t> </a:t>
            </a:r>
            <a:r>
              <a:rPr lang="ru-RU" sz="2400" b="1" i="1" dirty="0" err="1">
                <a:solidFill>
                  <a:schemeClr val="tx1"/>
                </a:solidFill>
              </a:rPr>
              <a:t>subject</a:t>
            </a:r>
            <a:r>
              <a:rPr lang="ru-RU" sz="2400" b="1" i="1" dirty="0">
                <a:solidFill>
                  <a:schemeClr val="tx1"/>
                </a:solidFill>
              </a:rPr>
              <a:t> </a:t>
            </a:r>
            <a:r>
              <a:rPr lang="ru-RU" sz="2400" b="1" i="1" dirty="0" err="1">
                <a:solidFill>
                  <a:schemeClr val="tx1"/>
                </a:solidFill>
              </a:rPr>
              <a:t>area</a:t>
            </a:r>
            <a:r>
              <a:rPr lang="ru-RU" sz="2400" b="1" i="1" dirty="0">
                <a:solidFill>
                  <a:schemeClr val="tx1"/>
                </a:solidFill>
              </a:rPr>
              <a:t> </a:t>
            </a:r>
            <a:r>
              <a:rPr lang="ru-RU" sz="2400" dirty="0" err="1">
                <a:solidFill>
                  <a:schemeClr val="tx1"/>
                </a:solidFill>
              </a:rPr>
              <a:t>is</a:t>
            </a:r>
            <a:r>
              <a:rPr lang="ru-RU" sz="2400" dirty="0">
                <a:solidFill>
                  <a:schemeClr val="tx1"/>
                </a:solidFill>
              </a:rPr>
              <a:t> </a:t>
            </a:r>
            <a:r>
              <a:rPr lang="ru-RU" sz="2400" dirty="0" err="1">
                <a:solidFill>
                  <a:schemeClr val="tx1"/>
                </a:solidFill>
              </a:rPr>
              <a:t>infinite</a:t>
            </a:r>
            <a:r>
              <a:rPr lang="ru-RU" sz="2400" dirty="0">
                <a:solidFill>
                  <a:schemeClr val="tx1"/>
                </a:solidFill>
              </a:rPr>
              <a:t> </a:t>
            </a:r>
            <a:r>
              <a:rPr lang="ru-RU" sz="2400" dirty="0" err="1">
                <a:solidFill>
                  <a:schemeClr val="tx1"/>
                </a:solidFill>
              </a:rPr>
              <a:t>and</a:t>
            </a:r>
            <a:r>
              <a:rPr lang="ru-RU" sz="2400" dirty="0">
                <a:solidFill>
                  <a:schemeClr val="tx1"/>
                </a:solidFill>
              </a:rPr>
              <a:t> </a:t>
            </a:r>
            <a:r>
              <a:rPr lang="ru-RU" sz="2400" dirty="0" err="1">
                <a:solidFill>
                  <a:schemeClr val="tx1"/>
                </a:solidFill>
              </a:rPr>
              <a:t>contains</a:t>
            </a:r>
            <a:r>
              <a:rPr lang="ru-RU" sz="2400" dirty="0">
                <a:solidFill>
                  <a:schemeClr val="tx1"/>
                </a:solidFill>
              </a:rPr>
              <a:t> </a:t>
            </a:r>
            <a:r>
              <a:rPr lang="ru-RU" sz="2400" b="1" i="1" dirty="0" err="1">
                <a:solidFill>
                  <a:schemeClr val="tx1"/>
                </a:solidFill>
              </a:rPr>
              <a:t>important</a:t>
            </a:r>
            <a:r>
              <a:rPr lang="ru-RU" sz="2400" b="1" i="1" dirty="0">
                <a:solidFill>
                  <a:schemeClr val="tx1"/>
                </a:solidFill>
              </a:rPr>
              <a:t> </a:t>
            </a:r>
            <a:r>
              <a:rPr lang="ru-RU" sz="2400" b="1" i="1" dirty="0" err="1">
                <a:solidFill>
                  <a:schemeClr val="tx1"/>
                </a:solidFill>
              </a:rPr>
              <a:t>concepts</a:t>
            </a:r>
            <a:r>
              <a:rPr lang="ru-RU" sz="2400" b="1" i="1" dirty="0">
                <a:solidFill>
                  <a:schemeClr val="tx1"/>
                </a:solidFill>
              </a:rPr>
              <a:t> </a:t>
            </a:r>
            <a:r>
              <a:rPr lang="ru-RU" sz="2400" b="1" i="1" dirty="0" err="1">
                <a:solidFill>
                  <a:schemeClr val="tx1"/>
                </a:solidFill>
              </a:rPr>
              <a:t>and</a:t>
            </a:r>
            <a:r>
              <a:rPr lang="ru-RU" sz="2400" b="1" i="1" dirty="0">
                <a:solidFill>
                  <a:schemeClr val="tx1"/>
                </a:solidFill>
              </a:rPr>
              <a:t> </a:t>
            </a:r>
            <a:r>
              <a:rPr lang="ru-RU" sz="2400" b="1" i="1" dirty="0" err="1">
                <a:solidFill>
                  <a:schemeClr val="tx1"/>
                </a:solidFill>
              </a:rPr>
              <a:t>data</a:t>
            </a:r>
            <a:r>
              <a:rPr lang="ru-RU" sz="2400" b="1" i="1" dirty="0">
                <a:solidFill>
                  <a:schemeClr val="tx1"/>
                </a:solidFill>
              </a:rPr>
              <a:t>,</a:t>
            </a:r>
            <a:r>
              <a:rPr lang="ru-RU" sz="2400" dirty="0">
                <a:solidFill>
                  <a:schemeClr val="tx1"/>
                </a:solidFill>
              </a:rPr>
              <a:t> </a:t>
            </a:r>
            <a:r>
              <a:rPr lang="ru-RU" sz="2400" dirty="0" err="1">
                <a:solidFill>
                  <a:schemeClr val="tx1"/>
                </a:solidFill>
              </a:rPr>
              <a:t>and</a:t>
            </a:r>
            <a:r>
              <a:rPr lang="ru-RU" sz="2400" dirty="0">
                <a:solidFill>
                  <a:schemeClr val="tx1"/>
                </a:solidFill>
              </a:rPr>
              <a:t> </a:t>
            </a:r>
            <a:r>
              <a:rPr lang="ru-RU" sz="2400" dirty="0" err="1">
                <a:solidFill>
                  <a:schemeClr val="tx1"/>
                </a:solidFill>
              </a:rPr>
              <a:t>not</a:t>
            </a:r>
            <a:r>
              <a:rPr lang="ru-RU" sz="2400" dirty="0">
                <a:solidFill>
                  <a:schemeClr val="tx1"/>
                </a:solidFill>
              </a:rPr>
              <a:t> </a:t>
            </a:r>
            <a:r>
              <a:rPr lang="ru-RU" sz="2400" dirty="0" err="1">
                <a:solidFill>
                  <a:schemeClr val="tx1"/>
                </a:solidFill>
              </a:rPr>
              <a:t>important</a:t>
            </a:r>
            <a:r>
              <a:rPr lang="ru-RU" sz="2400" dirty="0">
                <a:solidFill>
                  <a:schemeClr val="tx1"/>
                </a:solidFill>
              </a:rPr>
              <a:t> </a:t>
            </a:r>
            <a:r>
              <a:rPr lang="ru-RU" sz="2400" dirty="0" err="1">
                <a:solidFill>
                  <a:schemeClr val="tx1"/>
                </a:solidFill>
              </a:rPr>
              <a:t>no</a:t>
            </a:r>
            <a:r>
              <a:rPr lang="ru-RU" sz="2400" dirty="0">
                <a:solidFill>
                  <a:schemeClr val="tx1"/>
                </a:solidFill>
              </a:rPr>
              <a:t> </a:t>
            </a:r>
            <a:r>
              <a:rPr lang="ru-RU" sz="2400" dirty="0" err="1">
                <a:solidFill>
                  <a:schemeClr val="tx1"/>
                </a:solidFill>
              </a:rPr>
              <a:t>data</a:t>
            </a:r>
            <a:r>
              <a:rPr lang="ru-RU" sz="2400" dirty="0">
                <a:solidFill>
                  <a:schemeClr val="tx1"/>
                </a:solidFill>
              </a:rPr>
              <a:t>. </a:t>
            </a:r>
            <a:endParaRPr lang="en-US" sz="2400" dirty="0" smtClean="0">
              <a:solidFill>
                <a:schemeClr val="tx1"/>
              </a:solidFill>
            </a:endParaRPr>
          </a:p>
          <a:p>
            <a:pPr marL="0" indent="0">
              <a:buNone/>
            </a:pPr>
            <a:r>
              <a:rPr lang="ru-RU" sz="2400" dirty="0" err="1" smtClean="0">
                <a:solidFill>
                  <a:schemeClr val="tx1"/>
                </a:solidFill>
              </a:rPr>
              <a:t>Determination</a:t>
            </a:r>
            <a:r>
              <a:rPr lang="ru-RU" sz="2400" dirty="0" smtClean="0">
                <a:solidFill>
                  <a:schemeClr val="tx1"/>
                </a:solidFill>
              </a:rPr>
              <a:t> </a:t>
            </a:r>
            <a:r>
              <a:rPr lang="ru-RU" sz="2400" dirty="0" err="1">
                <a:solidFill>
                  <a:schemeClr val="tx1"/>
                </a:solidFill>
              </a:rPr>
              <a:t>of</a:t>
            </a:r>
            <a:r>
              <a:rPr lang="ru-RU" sz="2400" dirty="0">
                <a:solidFill>
                  <a:schemeClr val="tx1"/>
                </a:solidFill>
              </a:rPr>
              <a:t> </a:t>
            </a:r>
            <a:r>
              <a:rPr lang="ru-RU" sz="2400" dirty="0" err="1">
                <a:solidFill>
                  <a:schemeClr val="tx1"/>
                </a:solidFill>
              </a:rPr>
              <a:t>data</a:t>
            </a:r>
            <a:r>
              <a:rPr lang="ru-RU" sz="2400" dirty="0">
                <a:solidFill>
                  <a:schemeClr val="tx1"/>
                </a:solidFill>
              </a:rPr>
              <a:t> </a:t>
            </a:r>
            <a:r>
              <a:rPr lang="ru-RU" sz="2400" dirty="0" err="1">
                <a:solidFill>
                  <a:schemeClr val="tx1"/>
                </a:solidFill>
              </a:rPr>
              <a:t>importance</a:t>
            </a:r>
            <a:r>
              <a:rPr lang="ru-RU" sz="2400" dirty="0">
                <a:solidFill>
                  <a:schemeClr val="tx1"/>
                </a:solidFill>
              </a:rPr>
              <a:t> </a:t>
            </a:r>
            <a:r>
              <a:rPr lang="ru-RU" sz="2400" dirty="0" err="1">
                <a:solidFill>
                  <a:schemeClr val="tx1"/>
                </a:solidFill>
              </a:rPr>
              <a:t>that</a:t>
            </a:r>
            <a:r>
              <a:rPr lang="ru-RU" sz="2400" dirty="0">
                <a:solidFill>
                  <a:schemeClr val="tx1"/>
                </a:solidFill>
              </a:rPr>
              <a:t> </a:t>
            </a:r>
            <a:r>
              <a:rPr lang="ru-RU" sz="2400" dirty="0" err="1">
                <a:solidFill>
                  <a:schemeClr val="tx1"/>
                </a:solidFill>
              </a:rPr>
              <a:t>will</a:t>
            </a:r>
            <a:r>
              <a:rPr lang="ru-RU" sz="2400" dirty="0">
                <a:solidFill>
                  <a:schemeClr val="tx1"/>
                </a:solidFill>
              </a:rPr>
              <a:t> </a:t>
            </a:r>
            <a:r>
              <a:rPr lang="ru-RU" sz="2400" dirty="0" err="1">
                <a:solidFill>
                  <a:schemeClr val="tx1"/>
                </a:solidFill>
              </a:rPr>
              <a:t>be</a:t>
            </a:r>
            <a:r>
              <a:rPr lang="ru-RU" sz="2400" dirty="0">
                <a:solidFill>
                  <a:schemeClr val="tx1"/>
                </a:solidFill>
              </a:rPr>
              <a:t> </a:t>
            </a:r>
            <a:r>
              <a:rPr lang="ru-RU" sz="2400" dirty="0" err="1">
                <a:solidFill>
                  <a:schemeClr val="tx1"/>
                </a:solidFill>
              </a:rPr>
              <a:t>used</a:t>
            </a:r>
            <a:r>
              <a:rPr lang="ru-RU" sz="2400" dirty="0">
                <a:solidFill>
                  <a:schemeClr val="tx1"/>
                </a:solidFill>
              </a:rPr>
              <a:t> </a:t>
            </a:r>
            <a:r>
              <a:rPr lang="ru-RU" sz="2400" dirty="0" err="1">
                <a:solidFill>
                  <a:schemeClr val="tx1"/>
                </a:solidFill>
              </a:rPr>
              <a:t>in</a:t>
            </a:r>
            <a:r>
              <a:rPr lang="ru-RU" sz="2400" dirty="0">
                <a:solidFill>
                  <a:schemeClr val="tx1"/>
                </a:solidFill>
              </a:rPr>
              <a:t> </a:t>
            </a:r>
            <a:r>
              <a:rPr lang="ru-RU" sz="2400" dirty="0" err="1">
                <a:solidFill>
                  <a:schemeClr val="tx1"/>
                </a:solidFill>
              </a:rPr>
              <a:t>the</a:t>
            </a:r>
            <a:r>
              <a:rPr lang="ru-RU" sz="2400" dirty="0">
                <a:solidFill>
                  <a:schemeClr val="tx1"/>
                </a:solidFill>
              </a:rPr>
              <a:t> </a:t>
            </a:r>
            <a:r>
              <a:rPr lang="ru-RU" sz="2400" dirty="0" err="1">
                <a:solidFill>
                  <a:schemeClr val="tx1"/>
                </a:solidFill>
              </a:rPr>
              <a:t>developed</a:t>
            </a:r>
            <a:r>
              <a:rPr lang="ru-RU" sz="2400" dirty="0">
                <a:solidFill>
                  <a:schemeClr val="tx1"/>
                </a:solidFill>
              </a:rPr>
              <a:t> </a:t>
            </a:r>
            <a:r>
              <a:rPr lang="ru-RU" sz="2400" dirty="0" err="1">
                <a:solidFill>
                  <a:schemeClr val="tx1"/>
                </a:solidFill>
              </a:rPr>
              <a:t>database</a:t>
            </a:r>
            <a:r>
              <a:rPr lang="ru-RU" sz="2400" dirty="0">
                <a:solidFill>
                  <a:schemeClr val="tx1"/>
                </a:solidFill>
              </a:rPr>
              <a:t> </a:t>
            </a:r>
            <a:r>
              <a:rPr lang="ru-RU" sz="2400" dirty="0" err="1">
                <a:solidFill>
                  <a:schemeClr val="tx1"/>
                </a:solidFill>
              </a:rPr>
              <a:t>depends</a:t>
            </a:r>
            <a:r>
              <a:rPr lang="ru-RU" sz="2400" dirty="0">
                <a:solidFill>
                  <a:schemeClr val="tx1"/>
                </a:solidFill>
              </a:rPr>
              <a:t> </a:t>
            </a:r>
            <a:r>
              <a:rPr lang="ru-RU" sz="2400" dirty="0" err="1">
                <a:solidFill>
                  <a:schemeClr val="tx1"/>
                </a:solidFill>
              </a:rPr>
              <a:t>on</a:t>
            </a:r>
            <a:r>
              <a:rPr lang="ru-RU" sz="2400" dirty="0">
                <a:solidFill>
                  <a:schemeClr val="tx1"/>
                </a:solidFill>
              </a:rPr>
              <a:t> </a:t>
            </a:r>
            <a:r>
              <a:rPr lang="ru-RU" sz="2400" dirty="0" err="1">
                <a:solidFill>
                  <a:schemeClr val="tx1"/>
                </a:solidFill>
              </a:rPr>
              <a:t>the</a:t>
            </a:r>
            <a:r>
              <a:rPr lang="ru-RU" sz="2400" dirty="0">
                <a:solidFill>
                  <a:schemeClr val="tx1"/>
                </a:solidFill>
              </a:rPr>
              <a:t> </a:t>
            </a:r>
            <a:r>
              <a:rPr lang="ru-RU" sz="2400" dirty="0" err="1">
                <a:solidFill>
                  <a:schemeClr val="tx1"/>
                </a:solidFill>
              </a:rPr>
              <a:t>choice</a:t>
            </a:r>
            <a:r>
              <a:rPr lang="ru-RU" sz="2400" dirty="0">
                <a:solidFill>
                  <a:schemeClr val="tx1"/>
                </a:solidFill>
              </a:rPr>
              <a:t> </a:t>
            </a:r>
            <a:r>
              <a:rPr lang="ru-RU" sz="2400" dirty="0" err="1">
                <a:solidFill>
                  <a:schemeClr val="tx1"/>
                </a:solidFill>
              </a:rPr>
              <a:t>of</a:t>
            </a:r>
            <a:r>
              <a:rPr lang="ru-RU" sz="2400" dirty="0">
                <a:solidFill>
                  <a:schemeClr val="tx1"/>
                </a:solidFill>
              </a:rPr>
              <a:t> </a:t>
            </a:r>
            <a:r>
              <a:rPr lang="ru-RU" sz="2400" dirty="0" err="1">
                <a:solidFill>
                  <a:schemeClr val="tx1"/>
                </a:solidFill>
              </a:rPr>
              <a:t>subject</a:t>
            </a:r>
            <a:r>
              <a:rPr lang="ru-RU" sz="2400" dirty="0">
                <a:solidFill>
                  <a:schemeClr val="tx1"/>
                </a:solidFill>
              </a:rPr>
              <a:t> </a:t>
            </a:r>
            <a:r>
              <a:rPr lang="ru-RU" sz="2400" dirty="0" err="1">
                <a:solidFill>
                  <a:schemeClr val="tx1"/>
                </a:solidFill>
              </a:rPr>
              <a:t>area</a:t>
            </a:r>
            <a:r>
              <a:rPr lang="ru-RU" sz="2400" dirty="0" smtClean="0">
                <a:solidFill>
                  <a:schemeClr val="tx1"/>
                </a:solidFill>
              </a:rPr>
              <a:t>.</a:t>
            </a:r>
            <a:endParaRPr lang="en-US" sz="2400" dirty="0" smtClean="0">
              <a:solidFill>
                <a:schemeClr val="tx1"/>
              </a:solidFill>
            </a:endParaRPr>
          </a:p>
          <a:p>
            <a:pPr marL="0" indent="0">
              <a:buNone/>
            </a:pPr>
            <a:r>
              <a:rPr lang="ru-RU" sz="2400" dirty="0" smtClean="0">
                <a:solidFill>
                  <a:schemeClr val="tx1"/>
                </a:solidFill>
              </a:rPr>
              <a:t> </a:t>
            </a:r>
            <a:r>
              <a:rPr lang="ru-RU" sz="2400" dirty="0" err="1">
                <a:solidFill>
                  <a:schemeClr val="tx1"/>
                </a:solidFill>
              </a:rPr>
              <a:t>It</a:t>
            </a:r>
            <a:r>
              <a:rPr lang="ru-RU" sz="2400" dirty="0">
                <a:solidFill>
                  <a:schemeClr val="tx1"/>
                </a:solidFill>
              </a:rPr>
              <a:t> </a:t>
            </a:r>
            <a:r>
              <a:rPr lang="ru-RU" sz="2400" dirty="0" err="1">
                <a:solidFill>
                  <a:schemeClr val="tx1"/>
                </a:solidFill>
              </a:rPr>
              <a:t>can</a:t>
            </a:r>
            <a:r>
              <a:rPr lang="ru-RU" sz="2400" dirty="0">
                <a:solidFill>
                  <a:schemeClr val="tx1"/>
                </a:solidFill>
              </a:rPr>
              <a:t> </a:t>
            </a:r>
            <a:r>
              <a:rPr lang="ru-RU" sz="2400" dirty="0" err="1">
                <a:solidFill>
                  <a:schemeClr val="tx1"/>
                </a:solidFill>
              </a:rPr>
              <a:t>be</a:t>
            </a:r>
            <a:r>
              <a:rPr lang="ru-RU" sz="2400" dirty="0">
                <a:solidFill>
                  <a:schemeClr val="tx1"/>
                </a:solidFill>
              </a:rPr>
              <a:t> </a:t>
            </a:r>
            <a:r>
              <a:rPr lang="ru-RU" sz="2400" dirty="0" err="1">
                <a:solidFill>
                  <a:schemeClr val="tx1"/>
                </a:solidFill>
              </a:rPr>
              <a:t>made</a:t>
            </a:r>
            <a:r>
              <a:rPr lang="ru-RU" sz="2400" dirty="0">
                <a:solidFill>
                  <a:schemeClr val="tx1"/>
                </a:solidFill>
              </a:rPr>
              <a:t> </a:t>
            </a:r>
            <a:r>
              <a:rPr lang="ru-RU" sz="2400" dirty="0" err="1">
                <a:solidFill>
                  <a:schemeClr val="tx1"/>
                </a:solidFill>
              </a:rPr>
              <a:t>at</a:t>
            </a:r>
            <a:r>
              <a:rPr lang="ru-RU" sz="2400" dirty="0">
                <a:solidFill>
                  <a:schemeClr val="tx1"/>
                </a:solidFill>
              </a:rPr>
              <a:t> </a:t>
            </a:r>
            <a:r>
              <a:rPr lang="ru-RU" sz="2400" dirty="0" err="1">
                <a:solidFill>
                  <a:schemeClr val="tx1"/>
                </a:solidFill>
              </a:rPr>
              <a:t>the</a:t>
            </a:r>
            <a:r>
              <a:rPr lang="ru-RU" sz="2400" dirty="0">
                <a:solidFill>
                  <a:schemeClr val="tx1"/>
                </a:solidFill>
              </a:rPr>
              <a:t> </a:t>
            </a:r>
            <a:r>
              <a:rPr lang="ru-RU" sz="2400" dirty="0" err="1">
                <a:solidFill>
                  <a:schemeClr val="tx1"/>
                </a:solidFill>
              </a:rPr>
              <a:t>stage</a:t>
            </a:r>
            <a:r>
              <a:rPr lang="ru-RU" sz="2400" dirty="0">
                <a:solidFill>
                  <a:schemeClr val="tx1"/>
                </a:solidFill>
              </a:rPr>
              <a:t> </a:t>
            </a:r>
            <a:r>
              <a:rPr lang="ru-RU" sz="2400" dirty="0" err="1">
                <a:solidFill>
                  <a:schemeClr val="tx1"/>
                </a:solidFill>
              </a:rPr>
              <a:t>of</a:t>
            </a:r>
            <a:r>
              <a:rPr lang="ru-RU" sz="2400" dirty="0">
                <a:solidFill>
                  <a:schemeClr val="tx1"/>
                </a:solidFill>
              </a:rPr>
              <a:t> </a:t>
            </a:r>
            <a:r>
              <a:rPr lang="ru-RU" sz="2400" dirty="0" err="1">
                <a:solidFill>
                  <a:schemeClr val="tx1"/>
                </a:solidFill>
              </a:rPr>
              <a:t>building</a:t>
            </a:r>
            <a:r>
              <a:rPr lang="ru-RU" sz="2400" dirty="0">
                <a:solidFill>
                  <a:schemeClr val="tx1"/>
                </a:solidFill>
              </a:rPr>
              <a:t> </a:t>
            </a:r>
            <a:r>
              <a:rPr lang="ru-RU" sz="2400" dirty="0" err="1">
                <a:solidFill>
                  <a:schemeClr val="tx1"/>
                </a:solidFill>
              </a:rPr>
              <a:t>the</a:t>
            </a:r>
            <a:r>
              <a:rPr lang="ru-RU" sz="2400" dirty="0">
                <a:solidFill>
                  <a:schemeClr val="tx1"/>
                </a:solidFill>
              </a:rPr>
              <a:t> </a:t>
            </a:r>
            <a:r>
              <a:rPr lang="ru-RU" sz="2400" dirty="0" err="1">
                <a:solidFill>
                  <a:schemeClr val="tx1"/>
                </a:solidFill>
              </a:rPr>
              <a:t>model</a:t>
            </a:r>
            <a:r>
              <a:rPr lang="ru-RU" sz="2400" dirty="0">
                <a:solidFill>
                  <a:schemeClr val="tx1"/>
                </a:solidFill>
              </a:rPr>
              <a:t>. </a:t>
            </a:r>
          </a:p>
          <a:p>
            <a:pPr marL="0" indent="0">
              <a:buNone/>
            </a:pPr>
            <a:r>
              <a:rPr lang="ru-RU" sz="2400" dirty="0" err="1">
                <a:solidFill>
                  <a:schemeClr val="tx1"/>
                </a:solidFill>
              </a:rPr>
              <a:t>There</a:t>
            </a:r>
            <a:r>
              <a:rPr lang="ru-RU" sz="2400" dirty="0">
                <a:solidFill>
                  <a:schemeClr val="tx1"/>
                </a:solidFill>
              </a:rPr>
              <a:t> </a:t>
            </a:r>
            <a:r>
              <a:rPr lang="ru-RU" sz="2400" dirty="0" err="1">
                <a:solidFill>
                  <a:schemeClr val="tx1"/>
                </a:solidFill>
              </a:rPr>
              <a:t>are</a:t>
            </a:r>
            <a:r>
              <a:rPr lang="ru-RU" sz="2400" dirty="0">
                <a:solidFill>
                  <a:schemeClr val="tx1"/>
                </a:solidFill>
              </a:rPr>
              <a:t> a </a:t>
            </a:r>
            <a:r>
              <a:rPr lang="ru-RU" sz="2400" dirty="0" err="1">
                <a:solidFill>
                  <a:schemeClr val="tx1"/>
                </a:solidFill>
              </a:rPr>
              <a:t>large</a:t>
            </a:r>
            <a:r>
              <a:rPr lang="ru-RU" sz="2400" dirty="0">
                <a:solidFill>
                  <a:schemeClr val="tx1"/>
                </a:solidFill>
              </a:rPr>
              <a:t> </a:t>
            </a:r>
            <a:r>
              <a:rPr lang="ru-RU" sz="2400" dirty="0" err="1">
                <a:solidFill>
                  <a:schemeClr val="tx1"/>
                </a:solidFill>
              </a:rPr>
              <a:t>number</a:t>
            </a:r>
            <a:r>
              <a:rPr lang="ru-RU" sz="2400" dirty="0">
                <a:solidFill>
                  <a:schemeClr val="tx1"/>
                </a:solidFill>
              </a:rPr>
              <a:t> </a:t>
            </a:r>
            <a:r>
              <a:rPr lang="ru-RU" sz="2400" dirty="0" err="1">
                <a:solidFill>
                  <a:schemeClr val="tx1"/>
                </a:solidFill>
              </a:rPr>
              <a:t>of</a:t>
            </a:r>
            <a:r>
              <a:rPr lang="ru-RU" sz="2400" dirty="0">
                <a:solidFill>
                  <a:schemeClr val="tx1"/>
                </a:solidFill>
              </a:rPr>
              <a:t> </a:t>
            </a:r>
            <a:r>
              <a:rPr lang="ru-RU" sz="2400" dirty="0" err="1">
                <a:solidFill>
                  <a:schemeClr val="tx1"/>
                </a:solidFill>
              </a:rPr>
              <a:t>techniques</a:t>
            </a:r>
            <a:r>
              <a:rPr lang="ru-RU" sz="2400" dirty="0">
                <a:solidFill>
                  <a:schemeClr val="tx1"/>
                </a:solidFill>
              </a:rPr>
              <a:t> </a:t>
            </a:r>
            <a:r>
              <a:rPr lang="ru-RU" sz="2400" dirty="0" err="1">
                <a:solidFill>
                  <a:schemeClr val="tx1"/>
                </a:solidFill>
              </a:rPr>
              <a:t>for</a:t>
            </a:r>
            <a:r>
              <a:rPr lang="ru-RU" sz="2400" dirty="0">
                <a:solidFill>
                  <a:schemeClr val="tx1"/>
                </a:solidFill>
              </a:rPr>
              <a:t> </a:t>
            </a:r>
            <a:r>
              <a:rPr lang="ru-RU" sz="2400" dirty="0" err="1">
                <a:solidFill>
                  <a:schemeClr val="tx1"/>
                </a:solidFill>
              </a:rPr>
              <a:t>describing</a:t>
            </a:r>
            <a:r>
              <a:rPr lang="ru-RU" sz="2400" dirty="0">
                <a:solidFill>
                  <a:schemeClr val="tx1"/>
                </a:solidFill>
              </a:rPr>
              <a:t> </a:t>
            </a:r>
            <a:r>
              <a:rPr lang="ru-RU" sz="2400" dirty="0" err="1">
                <a:solidFill>
                  <a:schemeClr val="tx1"/>
                </a:solidFill>
              </a:rPr>
              <a:t>of</a:t>
            </a:r>
            <a:r>
              <a:rPr lang="ru-RU" sz="2400" dirty="0">
                <a:solidFill>
                  <a:schemeClr val="tx1"/>
                </a:solidFill>
              </a:rPr>
              <a:t> </a:t>
            </a:r>
            <a:r>
              <a:rPr lang="ru-RU" sz="2400" dirty="0" err="1">
                <a:solidFill>
                  <a:schemeClr val="tx1"/>
                </a:solidFill>
              </a:rPr>
              <a:t>subject</a:t>
            </a:r>
            <a:r>
              <a:rPr lang="ru-RU" sz="2400" dirty="0">
                <a:solidFill>
                  <a:schemeClr val="tx1"/>
                </a:solidFill>
              </a:rPr>
              <a:t> </a:t>
            </a:r>
            <a:r>
              <a:rPr lang="ru-RU" sz="2400" dirty="0" err="1">
                <a:solidFill>
                  <a:schemeClr val="tx1"/>
                </a:solidFill>
              </a:rPr>
              <a:t>area</a:t>
            </a:r>
            <a:r>
              <a:rPr lang="ru-RU" sz="2400" dirty="0">
                <a:solidFill>
                  <a:schemeClr val="tx1"/>
                </a:solidFill>
              </a:rPr>
              <a:t>. </a:t>
            </a:r>
            <a:endParaRPr lang="en-US" sz="2400" dirty="0" smtClean="0">
              <a:solidFill>
                <a:schemeClr val="tx1"/>
              </a:solidFill>
            </a:endParaRPr>
          </a:p>
          <a:p>
            <a:pPr marL="0" indent="0">
              <a:buNone/>
            </a:pPr>
            <a:r>
              <a:rPr lang="ru-RU" sz="2400" dirty="0" err="1" smtClean="0">
                <a:solidFill>
                  <a:schemeClr val="tx1"/>
                </a:solidFill>
              </a:rPr>
              <a:t>The</a:t>
            </a:r>
            <a:r>
              <a:rPr lang="ru-RU" sz="2400" dirty="0" smtClean="0">
                <a:solidFill>
                  <a:schemeClr val="tx1"/>
                </a:solidFill>
              </a:rPr>
              <a:t> </a:t>
            </a:r>
            <a:r>
              <a:rPr lang="ru-RU" sz="2400" dirty="0" err="1">
                <a:solidFill>
                  <a:schemeClr val="tx1"/>
                </a:solidFill>
              </a:rPr>
              <a:t>most</a:t>
            </a:r>
            <a:r>
              <a:rPr lang="ru-RU" sz="2400" dirty="0">
                <a:solidFill>
                  <a:schemeClr val="tx1"/>
                </a:solidFill>
              </a:rPr>
              <a:t> </a:t>
            </a:r>
            <a:r>
              <a:rPr lang="ru-RU" sz="2400" dirty="0" err="1">
                <a:solidFill>
                  <a:schemeClr val="tx1"/>
                </a:solidFill>
              </a:rPr>
              <a:t>famous</a:t>
            </a:r>
            <a:r>
              <a:rPr lang="ru-RU" sz="2400" dirty="0">
                <a:solidFill>
                  <a:schemeClr val="tx1"/>
                </a:solidFill>
              </a:rPr>
              <a:t> </a:t>
            </a:r>
            <a:r>
              <a:rPr lang="ru-RU" sz="2400" dirty="0" err="1">
                <a:solidFill>
                  <a:schemeClr val="tx1"/>
                </a:solidFill>
              </a:rPr>
              <a:t>of</a:t>
            </a:r>
            <a:r>
              <a:rPr lang="ru-RU" sz="2400" dirty="0">
                <a:solidFill>
                  <a:schemeClr val="tx1"/>
                </a:solidFill>
              </a:rPr>
              <a:t> </a:t>
            </a:r>
            <a:r>
              <a:rPr lang="ru-RU" sz="2400" dirty="0" err="1">
                <a:solidFill>
                  <a:schemeClr val="tx1"/>
                </a:solidFill>
              </a:rPr>
              <a:t>them</a:t>
            </a:r>
            <a:r>
              <a:rPr lang="ru-RU" sz="2400" dirty="0">
                <a:solidFill>
                  <a:schemeClr val="tx1"/>
                </a:solidFill>
              </a:rPr>
              <a:t> </a:t>
            </a:r>
            <a:r>
              <a:rPr lang="ru-RU" sz="2400" dirty="0" err="1">
                <a:solidFill>
                  <a:schemeClr val="tx1"/>
                </a:solidFill>
              </a:rPr>
              <a:t>are</a:t>
            </a:r>
            <a:r>
              <a:rPr lang="ru-RU" sz="2400" dirty="0">
                <a:solidFill>
                  <a:schemeClr val="tx1"/>
                </a:solidFill>
              </a:rPr>
              <a:t>: </a:t>
            </a:r>
            <a:r>
              <a:rPr lang="ru-RU" sz="2400" dirty="0" err="1">
                <a:solidFill>
                  <a:schemeClr val="tx1"/>
                </a:solidFill>
              </a:rPr>
              <a:t>the</a:t>
            </a:r>
            <a:r>
              <a:rPr lang="ru-RU" sz="2400" dirty="0">
                <a:solidFill>
                  <a:schemeClr val="tx1"/>
                </a:solidFill>
              </a:rPr>
              <a:t> SADT </a:t>
            </a:r>
            <a:r>
              <a:rPr lang="ru-RU" sz="2400" dirty="0" err="1">
                <a:solidFill>
                  <a:schemeClr val="tx1"/>
                </a:solidFill>
              </a:rPr>
              <a:t>structural</a:t>
            </a:r>
            <a:r>
              <a:rPr lang="ru-RU" sz="2400" dirty="0">
                <a:solidFill>
                  <a:schemeClr val="tx1"/>
                </a:solidFill>
              </a:rPr>
              <a:t> </a:t>
            </a:r>
            <a:r>
              <a:rPr lang="ru-RU" sz="2400" dirty="0" err="1">
                <a:solidFill>
                  <a:schemeClr val="tx1"/>
                </a:solidFill>
              </a:rPr>
              <a:t>analysis</a:t>
            </a:r>
            <a:r>
              <a:rPr lang="ru-RU" sz="2400" dirty="0">
                <a:solidFill>
                  <a:schemeClr val="tx1"/>
                </a:solidFill>
              </a:rPr>
              <a:t> </a:t>
            </a:r>
            <a:r>
              <a:rPr lang="ru-RU" sz="2400" dirty="0" err="1">
                <a:solidFill>
                  <a:schemeClr val="tx1"/>
                </a:solidFill>
              </a:rPr>
              <a:t>technique</a:t>
            </a:r>
            <a:r>
              <a:rPr lang="ru-RU" sz="2400" dirty="0">
                <a:solidFill>
                  <a:schemeClr val="tx1"/>
                </a:solidFill>
              </a:rPr>
              <a:t>, </a:t>
            </a:r>
            <a:r>
              <a:rPr lang="ru-RU" sz="2400" dirty="0" err="1">
                <a:solidFill>
                  <a:schemeClr val="tx1"/>
                </a:solidFill>
              </a:rPr>
              <a:t>Heine-Sarson</a:t>
            </a:r>
            <a:r>
              <a:rPr lang="ru-RU" sz="2400" dirty="0">
                <a:solidFill>
                  <a:schemeClr val="tx1"/>
                </a:solidFill>
              </a:rPr>
              <a:t> </a:t>
            </a:r>
            <a:r>
              <a:rPr lang="ru-RU" sz="2400" dirty="0" err="1">
                <a:solidFill>
                  <a:schemeClr val="tx1"/>
                </a:solidFill>
              </a:rPr>
              <a:t>data</a:t>
            </a:r>
            <a:r>
              <a:rPr lang="ru-RU" sz="2400" dirty="0">
                <a:solidFill>
                  <a:schemeClr val="tx1"/>
                </a:solidFill>
              </a:rPr>
              <a:t> </a:t>
            </a:r>
            <a:r>
              <a:rPr lang="ru-RU" sz="2400" dirty="0" err="1">
                <a:solidFill>
                  <a:schemeClr val="tx1"/>
                </a:solidFill>
              </a:rPr>
              <a:t>flow</a:t>
            </a:r>
            <a:r>
              <a:rPr lang="ru-RU" sz="2400" dirty="0">
                <a:solidFill>
                  <a:schemeClr val="tx1"/>
                </a:solidFill>
              </a:rPr>
              <a:t> </a:t>
            </a:r>
            <a:r>
              <a:rPr lang="ru-RU" sz="2400" dirty="0" err="1">
                <a:solidFill>
                  <a:schemeClr val="tx1"/>
                </a:solidFill>
              </a:rPr>
              <a:t>diagrams</a:t>
            </a:r>
            <a:r>
              <a:rPr lang="ru-RU" sz="2400" dirty="0">
                <a:solidFill>
                  <a:schemeClr val="tx1"/>
                </a:solidFill>
              </a:rPr>
              <a:t>, </a:t>
            </a:r>
            <a:r>
              <a:rPr lang="ru-RU" sz="2400" dirty="0" err="1">
                <a:solidFill>
                  <a:schemeClr val="tx1"/>
                </a:solidFill>
              </a:rPr>
              <a:t>the</a:t>
            </a:r>
            <a:r>
              <a:rPr lang="ru-RU" sz="2400" dirty="0">
                <a:solidFill>
                  <a:schemeClr val="tx1"/>
                </a:solidFill>
              </a:rPr>
              <a:t> UML </a:t>
            </a:r>
            <a:r>
              <a:rPr lang="ru-RU" sz="2400" dirty="0" err="1">
                <a:solidFill>
                  <a:schemeClr val="tx1"/>
                </a:solidFill>
              </a:rPr>
              <a:t>object-oriented</a:t>
            </a:r>
            <a:r>
              <a:rPr lang="ru-RU" sz="2400" dirty="0">
                <a:solidFill>
                  <a:schemeClr val="tx1"/>
                </a:solidFill>
              </a:rPr>
              <a:t> </a:t>
            </a:r>
            <a:r>
              <a:rPr lang="ru-RU" sz="2400" dirty="0" err="1">
                <a:solidFill>
                  <a:schemeClr val="tx1"/>
                </a:solidFill>
              </a:rPr>
              <a:t>analysis</a:t>
            </a:r>
            <a:r>
              <a:rPr lang="ru-RU" sz="2400" dirty="0">
                <a:solidFill>
                  <a:schemeClr val="tx1"/>
                </a:solidFill>
              </a:rPr>
              <a:t> </a:t>
            </a:r>
            <a:r>
              <a:rPr lang="ru-RU" sz="2400" dirty="0" err="1">
                <a:solidFill>
                  <a:schemeClr val="tx1"/>
                </a:solidFill>
              </a:rPr>
              <a:t>technique</a:t>
            </a:r>
            <a:r>
              <a:rPr lang="ru-RU" sz="2400" dirty="0">
                <a:solidFill>
                  <a:schemeClr val="tx1"/>
                </a:solidFill>
              </a:rPr>
              <a:t>.</a:t>
            </a:r>
          </a:p>
          <a:p>
            <a:pPr algn="just">
              <a:buFont typeface="Wingdings" pitchFamily="2" charset="2"/>
              <a:buChar char="§"/>
            </a:pPr>
            <a:endParaRPr lang="uk-UA" sz="2300" dirty="0" smtClean="0">
              <a:solidFill>
                <a:schemeClr val="tx2">
                  <a:lumMod val="75000"/>
                </a:schemeClr>
              </a:solidFill>
            </a:endParaRPr>
          </a:p>
          <a:p>
            <a:pPr marL="0" indent="0" algn="just">
              <a:buNone/>
            </a:pPr>
            <a:r>
              <a:rPr lang="uk-UA" sz="2400" dirty="0" smtClean="0">
                <a:solidFill>
                  <a:schemeClr val="tx2">
                    <a:lumMod val="75000"/>
                  </a:schemeClr>
                </a:solidFill>
              </a:rPr>
              <a:t>  </a:t>
            </a:r>
            <a:endParaRPr lang="ru-RU" sz="2400" dirty="0">
              <a:solidFill>
                <a:schemeClr val="tx2">
                  <a:lumMod val="75000"/>
                </a:schemeClr>
              </a:solidFill>
            </a:endParaRPr>
          </a:p>
        </p:txBody>
      </p:sp>
      <p:sp>
        <p:nvSpPr>
          <p:cNvPr id="7" name="Заголовок 1"/>
          <p:cNvSpPr>
            <a:spLocks noGrp="1"/>
          </p:cNvSpPr>
          <p:nvPr>
            <p:ph type="title"/>
          </p:nvPr>
        </p:nvSpPr>
        <p:spPr>
          <a:xfrm>
            <a:off x="755576" y="188640"/>
            <a:ext cx="8229600" cy="720080"/>
          </a:xfrm>
        </p:spPr>
        <p:txBody>
          <a:bodyPr>
            <a:normAutofit fontScale="90000"/>
          </a:bodyPr>
          <a:lstStyle/>
          <a:p>
            <a:r>
              <a:rPr lang="ru-RU" b="1" dirty="0" smtClean="0">
                <a:effectLst/>
              </a:rPr>
              <a:t> </a:t>
            </a:r>
            <a:r>
              <a:rPr lang="ru-RU" sz="3100" b="1" dirty="0">
                <a:solidFill>
                  <a:srgbClr val="C00000"/>
                </a:solidFill>
                <a:effectLst/>
              </a:rPr>
              <a:t>SUBJECT AREA AND ITS MODEL </a:t>
            </a:r>
            <a:r>
              <a:rPr lang="en-US" sz="3100" b="1" dirty="0">
                <a:solidFill>
                  <a:srgbClr val="C00000"/>
                </a:solidFill>
                <a:effectLst/>
              </a:rPr>
              <a:t/>
            </a:r>
            <a:br>
              <a:rPr lang="en-US" sz="3100" b="1" dirty="0">
                <a:solidFill>
                  <a:srgbClr val="C00000"/>
                </a:solidFill>
                <a:effectLst/>
              </a:rPr>
            </a:br>
            <a:r>
              <a:rPr lang="ru-RU" sz="3100" b="1" dirty="0" smtClean="0">
                <a:solidFill>
                  <a:srgbClr val="C00000"/>
                </a:solidFill>
                <a:effectLst/>
              </a:rPr>
              <a:t> </a:t>
            </a:r>
            <a:r>
              <a:rPr lang="ru-RU" sz="3100" b="1" dirty="0" err="1">
                <a:solidFill>
                  <a:srgbClr val="C00000"/>
                </a:solidFill>
                <a:effectLst/>
              </a:rPr>
              <a:t>Building</a:t>
            </a:r>
            <a:r>
              <a:rPr lang="ru-RU" sz="3100" b="1" dirty="0">
                <a:solidFill>
                  <a:srgbClr val="C00000"/>
                </a:solidFill>
                <a:effectLst/>
              </a:rPr>
              <a:t> </a:t>
            </a:r>
            <a:r>
              <a:rPr lang="ru-RU" sz="3100" b="1" dirty="0" err="1">
                <a:solidFill>
                  <a:srgbClr val="C00000"/>
                </a:solidFill>
                <a:effectLst/>
              </a:rPr>
              <a:t>the</a:t>
            </a:r>
            <a:r>
              <a:rPr lang="ru-RU" sz="3100" b="1" dirty="0">
                <a:solidFill>
                  <a:srgbClr val="C00000"/>
                </a:solidFill>
                <a:effectLst/>
              </a:rPr>
              <a:t> </a:t>
            </a:r>
            <a:r>
              <a:rPr lang="ru-RU" sz="3100" b="1" dirty="0" err="1">
                <a:solidFill>
                  <a:srgbClr val="C00000"/>
                </a:solidFill>
                <a:effectLst/>
              </a:rPr>
              <a:t>model</a:t>
            </a:r>
            <a:r>
              <a:rPr lang="ru-RU" sz="3100" b="1" dirty="0">
                <a:solidFill>
                  <a:srgbClr val="C00000"/>
                </a:solidFill>
                <a:effectLst/>
              </a:rPr>
              <a:t> </a:t>
            </a:r>
            <a:r>
              <a:rPr lang="ru-RU" sz="3100" b="1" dirty="0" err="1">
                <a:solidFill>
                  <a:srgbClr val="C00000"/>
                </a:solidFill>
                <a:effectLst/>
              </a:rPr>
              <a:t>of</a:t>
            </a:r>
            <a:r>
              <a:rPr lang="ru-RU" sz="3100" b="1" dirty="0">
                <a:solidFill>
                  <a:srgbClr val="C00000"/>
                </a:solidFill>
                <a:effectLst/>
              </a:rPr>
              <a:t> </a:t>
            </a:r>
            <a:r>
              <a:rPr lang="ru-RU" sz="3100" b="1" dirty="0" err="1">
                <a:solidFill>
                  <a:srgbClr val="C00000"/>
                </a:solidFill>
                <a:effectLst/>
              </a:rPr>
              <a:t>subject</a:t>
            </a:r>
            <a:r>
              <a:rPr lang="ru-RU" sz="3100" b="1" dirty="0">
                <a:solidFill>
                  <a:srgbClr val="C00000"/>
                </a:solidFill>
                <a:effectLst/>
              </a:rPr>
              <a:t> </a:t>
            </a:r>
            <a:r>
              <a:rPr lang="ru-RU" sz="3100" b="1" dirty="0" err="1">
                <a:solidFill>
                  <a:srgbClr val="C00000"/>
                </a:solidFill>
                <a:effectLst/>
              </a:rPr>
              <a:t>area</a:t>
            </a:r>
            <a:r>
              <a:rPr lang="ru-RU" sz="3100" b="1" dirty="0">
                <a:solidFill>
                  <a:srgbClr val="C00000"/>
                </a:solidFill>
                <a:effectLst/>
              </a:rPr>
              <a:t>.</a:t>
            </a:r>
            <a:r>
              <a:rPr lang="ru-RU" sz="3100" dirty="0">
                <a:solidFill>
                  <a:srgbClr val="C00000"/>
                </a:solidFill>
                <a:effectLst/>
              </a:rPr>
              <a:t> </a:t>
            </a:r>
            <a:endParaRPr lang="ru-RU" sz="3100" dirty="0">
              <a:solidFill>
                <a:srgbClr val="C00000"/>
              </a:solidFill>
            </a:endParaRPr>
          </a:p>
        </p:txBody>
      </p:sp>
    </p:spTree>
    <p:extLst>
      <p:ext uri="{BB962C8B-B14F-4D97-AF65-F5344CB8AC3E}">
        <p14:creationId xmlns:p14="http://schemas.microsoft.com/office/powerpoint/2010/main" val="81527650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303907"/>
            <a:ext cx="7992888" cy="6552728"/>
          </a:xfrm>
          <a:solidFill>
            <a:schemeClr val="bg1"/>
          </a:solidFill>
        </p:spPr>
        <p:txBody>
          <a:bodyPr>
            <a:noAutofit/>
          </a:bodyPr>
          <a:lstStyle/>
          <a:p>
            <a:pPr marL="0" indent="0">
              <a:buNone/>
            </a:pPr>
            <a:r>
              <a:rPr lang="ru-RU" sz="2000" dirty="0" err="1">
                <a:solidFill>
                  <a:schemeClr val="tx1"/>
                </a:solidFill>
              </a:rPr>
              <a:t>At</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initial</a:t>
            </a:r>
            <a:r>
              <a:rPr lang="ru-RU" sz="2000" dirty="0">
                <a:solidFill>
                  <a:schemeClr val="tx1"/>
                </a:solidFill>
              </a:rPr>
              <a:t> </a:t>
            </a:r>
            <a:r>
              <a:rPr lang="ru-RU" sz="2000" dirty="0" err="1">
                <a:solidFill>
                  <a:schemeClr val="tx1"/>
                </a:solidFill>
              </a:rPr>
              <a:t>stage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building</a:t>
            </a:r>
            <a:r>
              <a:rPr lang="ru-RU" sz="2000" dirty="0">
                <a:solidFill>
                  <a:schemeClr val="tx1"/>
                </a:solidFill>
              </a:rPr>
              <a:t>, </a:t>
            </a:r>
            <a:r>
              <a:rPr lang="ru-RU" sz="2000" dirty="0" err="1">
                <a:solidFill>
                  <a:schemeClr val="tx1"/>
                </a:solidFill>
              </a:rPr>
              <a:t>preliminary</a:t>
            </a:r>
            <a:r>
              <a:rPr lang="ru-RU" sz="2000" dirty="0">
                <a:solidFill>
                  <a:schemeClr val="tx1"/>
                </a:solidFill>
              </a:rPr>
              <a:t> </a:t>
            </a:r>
            <a:r>
              <a:rPr lang="ru-RU" sz="2000" dirty="0" err="1">
                <a:solidFill>
                  <a:schemeClr val="tx1"/>
                </a:solidFill>
              </a:rPr>
              <a:t>actions</a:t>
            </a:r>
            <a:r>
              <a:rPr lang="ru-RU" sz="2000" dirty="0">
                <a:solidFill>
                  <a:schemeClr val="tx1"/>
                </a:solidFill>
              </a:rPr>
              <a:t> </a:t>
            </a:r>
            <a:r>
              <a:rPr lang="ru-RU" sz="2000" dirty="0" err="1">
                <a:solidFill>
                  <a:schemeClr val="tx1"/>
                </a:solidFill>
              </a:rPr>
              <a:t>are</a:t>
            </a:r>
            <a:r>
              <a:rPr lang="ru-RU" sz="2000" dirty="0">
                <a:solidFill>
                  <a:schemeClr val="tx1"/>
                </a:solidFill>
              </a:rPr>
              <a:t>:</a:t>
            </a:r>
          </a:p>
          <a:p>
            <a:pPr marL="0" indent="0">
              <a:buNone/>
            </a:pPr>
            <a:r>
              <a:rPr lang="ru-RU" sz="2000" dirty="0">
                <a:solidFill>
                  <a:schemeClr val="tx1"/>
                </a:solidFill>
              </a:rPr>
              <a:t>1) </a:t>
            </a:r>
            <a:r>
              <a:rPr lang="ru-RU" sz="2000" dirty="0" err="1">
                <a:solidFill>
                  <a:schemeClr val="tx1"/>
                </a:solidFill>
              </a:rPr>
              <a:t>Planning</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designing</a:t>
            </a:r>
            <a:r>
              <a:rPr lang="ru-RU" sz="2000" dirty="0">
                <a:solidFill>
                  <a:schemeClr val="tx1"/>
                </a:solidFill>
              </a:rPr>
              <a:t>, </a:t>
            </a:r>
            <a:r>
              <a:rPr lang="ru-RU" sz="2000" dirty="0" err="1">
                <a:solidFill>
                  <a:schemeClr val="tx1"/>
                </a:solidFill>
              </a:rPr>
              <a:t>an</a:t>
            </a:r>
            <a:r>
              <a:rPr lang="ru-RU" sz="2000" dirty="0">
                <a:solidFill>
                  <a:schemeClr val="tx1"/>
                </a:solidFill>
              </a:rPr>
              <a:t> </a:t>
            </a:r>
            <a:r>
              <a:rPr lang="ru-RU" sz="2000" dirty="0" err="1">
                <a:solidFill>
                  <a:schemeClr val="tx1"/>
                </a:solidFill>
              </a:rPr>
              <a:t>effective</a:t>
            </a:r>
            <a:r>
              <a:rPr lang="ru-RU" sz="2000" dirty="0">
                <a:solidFill>
                  <a:schemeClr val="tx1"/>
                </a:solidFill>
              </a:rPr>
              <a:t> </a:t>
            </a:r>
            <a:r>
              <a:rPr lang="ru-RU" sz="2000" dirty="0" err="1">
                <a:solidFill>
                  <a:schemeClr val="tx1"/>
                </a:solidFill>
              </a:rPr>
              <a:t>way</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implement</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stages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life</a:t>
            </a:r>
            <a:r>
              <a:rPr lang="ru-RU" sz="2000" dirty="0">
                <a:solidFill>
                  <a:schemeClr val="tx1"/>
                </a:solidFill>
              </a:rPr>
              <a:t> </a:t>
            </a:r>
            <a:r>
              <a:rPr lang="ru-RU" sz="2000" dirty="0" err="1">
                <a:solidFill>
                  <a:schemeClr val="tx1"/>
                </a:solidFill>
              </a:rPr>
              <a:t>cycle</a:t>
            </a:r>
            <a:r>
              <a:rPr lang="ru-RU" sz="2000" dirty="0">
                <a:solidFill>
                  <a:schemeClr val="tx1"/>
                </a:solidFill>
              </a:rPr>
              <a:t>; </a:t>
            </a:r>
          </a:p>
          <a:p>
            <a:pPr marL="0" indent="0">
              <a:buNone/>
            </a:pPr>
            <a:r>
              <a:rPr lang="ru-RU" sz="2000" dirty="0">
                <a:solidFill>
                  <a:schemeClr val="tx1"/>
                </a:solidFill>
              </a:rPr>
              <a:t>2) </a:t>
            </a:r>
            <a:r>
              <a:rPr lang="ru-RU" sz="2000" dirty="0" err="1">
                <a:solidFill>
                  <a:schemeClr val="tx1"/>
                </a:solidFill>
              </a:rPr>
              <a:t>Determination</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system</a:t>
            </a:r>
            <a:r>
              <a:rPr lang="ru-RU" sz="2000" dirty="0">
                <a:solidFill>
                  <a:schemeClr val="tx1"/>
                </a:solidFill>
              </a:rPr>
              <a:t> </a:t>
            </a:r>
            <a:r>
              <a:rPr lang="ru-RU" sz="2000" dirty="0" err="1">
                <a:solidFill>
                  <a:schemeClr val="tx1"/>
                </a:solidFill>
              </a:rPr>
              <a:t>requirements</a:t>
            </a:r>
            <a:r>
              <a:rPr lang="ru-RU" sz="2000" dirty="0">
                <a:solidFill>
                  <a:schemeClr val="tx1"/>
                </a:solidFill>
              </a:rPr>
              <a:t>, </a:t>
            </a:r>
            <a:r>
              <a:rPr lang="ru-RU" sz="2000" dirty="0" err="1">
                <a:solidFill>
                  <a:schemeClr val="tx1"/>
                </a:solidFill>
              </a:rPr>
              <a:t>determination</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range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actions</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boundaries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database</a:t>
            </a:r>
            <a:r>
              <a:rPr lang="ru-RU" sz="2000" dirty="0">
                <a:solidFill>
                  <a:schemeClr val="tx1"/>
                </a:solidFill>
              </a:rPr>
              <a:t> </a:t>
            </a:r>
            <a:r>
              <a:rPr lang="ru-RU" sz="2000" dirty="0" err="1">
                <a:solidFill>
                  <a:schemeClr val="tx1"/>
                </a:solidFill>
              </a:rPr>
              <a:t>application</a:t>
            </a:r>
            <a:r>
              <a:rPr lang="ru-RU" sz="2000" dirty="0">
                <a:solidFill>
                  <a:schemeClr val="tx1"/>
                </a:solidFill>
              </a:rPr>
              <a:t>, </a:t>
            </a:r>
            <a:r>
              <a:rPr lang="ru-RU" sz="2000" dirty="0" err="1">
                <a:solidFill>
                  <a:schemeClr val="tx1"/>
                </a:solidFill>
              </a:rPr>
              <a:t>its</a:t>
            </a:r>
            <a:r>
              <a:rPr lang="ru-RU" sz="2000" dirty="0">
                <a:solidFill>
                  <a:schemeClr val="tx1"/>
                </a:solidFill>
              </a:rPr>
              <a:t> </a:t>
            </a:r>
            <a:r>
              <a:rPr lang="ru-RU" sz="2000" dirty="0" err="1">
                <a:solidFill>
                  <a:schemeClr val="tx1"/>
                </a:solidFill>
              </a:rPr>
              <a:t>users</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areas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application</a:t>
            </a:r>
            <a:r>
              <a:rPr lang="ru-RU" sz="2000" dirty="0">
                <a:solidFill>
                  <a:schemeClr val="tx1"/>
                </a:solidFill>
              </a:rPr>
              <a:t>; </a:t>
            </a:r>
          </a:p>
          <a:p>
            <a:pPr marL="0" indent="0">
              <a:buNone/>
            </a:pPr>
            <a:r>
              <a:rPr lang="ru-RU" sz="2000" dirty="0">
                <a:solidFill>
                  <a:schemeClr val="tx1"/>
                </a:solidFill>
              </a:rPr>
              <a:t>3) </a:t>
            </a:r>
            <a:r>
              <a:rPr lang="ru-RU" sz="2000" dirty="0" err="1">
                <a:solidFill>
                  <a:schemeClr val="tx1"/>
                </a:solidFill>
              </a:rPr>
              <a:t>Collection</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analysis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user</a:t>
            </a:r>
            <a:r>
              <a:rPr lang="ru-RU" sz="2000" dirty="0">
                <a:solidFill>
                  <a:schemeClr val="tx1"/>
                </a:solidFill>
              </a:rPr>
              <a:t> </a:t>
            </a:r>
            <a:r>
              <a:rPr lang="ru-RU" sz="2000" dirty="0" err="1">
                <a:solidFill>
                  <a:schemeClr val="tx1"/>
                </a:solidFill>
              </a:rPr>
              <a:t>requirements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user</a:t>
            </a:r>
            <a:r>
              <a:rPr lang="ru-RU" sz="2000" dirty="0">
                <a:solidFill>
                  <a:schemeClr val="tx1"/>
                </a:solidFill>
              </a:rPr>
              <a:t> </a:t>
            </a:r>
            <a:r>
              <a:rPr lang="ru-RU" sz="2000" dirty="0" err="1">
                <a:solidFill>
                  <a:schemeClr val="tx1"/>
                </a:solidFill>
              </a:rPr>
              <a:t>views</a:t>
            </a:r>
            <a:r>
              <a:rPr lang="ru-RU" sz="2000" dirty="0">
                <a:solidFill>
                  <a:schemeClr val="tx1"/>
                </a:solidFill>
              </a:rPr>
              <a:t> </a:t>
            </a:r>
            <a:r>
              <a:rPr lang="ru-RU" sz="2000" dirty="0" err="1">
                <a:solidFill>
                  <a:schemeClr val="tx1"/>
                </a:solidFill>
              </a:rPr>
              <a:t>on</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creation</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requirements</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each</a:t>
            </a:r>
            <a:r>
              <a:rPr lang="ru-RU" sz="2000" dirty="0">
                <a:solidFill>
                  <a:schemeClr val="tx1"/>
                </a:solidFill>
              </a:rPr>
              <a:t> </a:t>
            </a:r>
            <a:r>
              <a:rPr lang="ru-RU" sz="2000" dirty="0" err="1">
                <a:solidFill>
                  <a:schemeClr val="tx1"/>
                </a:solidFill>
              </a:rPr>
              <a:t>user</a:t>
            </a:r>
            <a:r>
              <a:rPr lang="ru-RU" sz="2000" dirty="0">
                <a:solidFill>
                  <a:schemeClr val="tx1"/>
                </a:solidFill>
              </a:rPr>
              <a:t> </a:t>
            </a:r>
            <a:r>
              <a:rPr lang="ru-RU" sz="2000" dirty="0" err="1">
                <a:solidFill>
                  <a:schemeClr val="tx1"/>
                </a:solidFill>
              </a:rPr>
              <a:t>view</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overall</a:t>
            </a:r>
            <a:r>
              <a:rPr lang="ru-RU" sz="2000" dirty="0">
                <a:solidFill>
                  <a:schemeClr val="tx1"/>
                </a:solidFill>
              </a:rPr>
              <a:t> </a:t>
            </a:r>
            <a:r>
              <a:rPr lang="ru-RU" sz="2000" dirty="0" err="1">
                <a:solidFill>
                  <a:schemeClr val="tx1"/>
                </a:solidFill>
              </a:rPr>
              <a:t>user</a:t>
            </a:r>
            <a:r>
              <a:rPr lang="ru-RU" sz="2000" dirty="0">
                <a:solidFill>
                  <a:schemeClr val="tx1"/>
                </a:solidFill>
              </a:rPr>
              <a:t> </a:t>
            </a:r>
            <a:r>
              <a:rPr lang="ru-RU" sz="2000" dirty="0" err="1">
                <a:solidFill>
                  <a:schemeClr val="tx1"/>
                </a:solidFill>
              </a:rPr>
              <a:t>view</a:t>
            </a:r>
            <a:r>
              <a:rPr lang="ru-RU" sz="2000" dirty="0" smtClean="0">
                <a:solidFill>
                  <a:schemeClr val="tx1"/>
                </a:solidFill>
              </a:rPr>
              <a:t>.</a:t>
            </a:r>
            <a:endParaRPr lang="en-US" sz="2000" dirty="0" smtClean="0">
              <a:solidFill>
                <a:schemeClr val="tx1"/>
              </a:solidFill>
            </a:endParaRPr>
          </a:p>
          <a:p>
            <a:r>
              <a:rPr lang="ru-RU" sz="2000" b="1" dirty="0" err="1">
                <a:solidFill>
                  <a:schemeClr val="tx1"/>
                </a:solidFill>
              </a:rPr>
              <a:t>The</a:t>
            </a:r>
            <a:r>
              <a:rPr lang="ru-RU" sz="2000" b="1" dirty="0">
                <a:solidFill>
                  <a:schemeClr val="tx1"/>
                </a:solidFill>
              </a:rPr>
              <a:t> </a:t>
            </a:r>
            <a:r>
              <a:rPr lang="ru-RU" sz="2000" b="1" dirty="0" err="1">
                <a:solidFill>
                  <a:schemeClr val="tx1"/>
                </a:solidFill>
              </a:rPr>
              <a:t>users</a:t>
            </a:r>
            <a:r>
              <a:rPr lang="ru-RU" sz="2000" b="1" dirty="0">
                <a:solidFill>
                  <a:schemeClr val="tx1"/>
                </a:solidFill>
              </a:rPr>
              <a:t> </a:t>
            </a:r>
            <a:r>
              <a:rPr lang="ru-RU" sz="2000" b="1" dirty="0" err="1">
                <a:solidFill>
                  <a:schemeClr val="tx1"/>
                </a:solidFill>
              </a:rPr>
              <a:t>views</a:t>
            </a:r>
            <a:r>
              <a:rPr lang="ru-RU" sz="2000" dirty="0">
                <a:solidFill>
                  <a:schemeClr val="tx1"/>
                </a:solidFill>
              </a:rPr>
              <a:t> </a:t>
            </a:r>
            <a:r>
              <a:rPr lang="ru-RU" sz="2000" dirty="0" err="1">
                <a:solidFill>
                  <a:schemeClr val="tx1"/>
                </a:solidFill>
              </a:rPr>
              <a:t>are</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definition</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requirements</a:t>
            </a:r>
            <a:r>
              <a:rPr lang="ru-RU" sz="2000" dirty="0">
                <a:solidFill>
                  <a:schemeClr val="tx1"/>
                </a:solidFill>
              </a:rPr>
              <a:t> </a:t>
            </a:r>
            <a:r>
              <a:rPr lang="ru-RU" sz="2000" dirty="0" err="1">
                <a:solidFill>
                  <a:schemeClr val="tx1"/>
                </a:solidFill>
              </a:rPr>
              <a:t>for</a:t>
            </a:r>
            <a:r>
              <a:rPr lang="ru-RU" sz="2000" dirty="0">
                <a:solidFill>
                  <a:schemeClr val="tx1"/>
                </a:solidFill>
              </a:rPr>
              <a:t> a </a:t>
            </a:r>
            <a:r>
              <a:rPr lang="ru-RU" sz="2000" dirty="0" err="1">
                <a:solidFill>
                  <a:schemeClr val="tx1"/>
                </a:solidFill>
              </a:rPr>
              <a:t>database</a:t>
            </a:r>
            <a:r>
              <a:rPr lang="ru-RU" sz="2000" dirty="0">
                <a:solidFill>
                  <a:schemeClr val="tx1"/>
                </a:solidFill>
              </a:rPr>
              <a:t> </a:t>
            </a:r>
            <a:r>
              <a:rPr lang="ru-RU" sz="2000" dirty="0" err="1">
                <a:solidFill>
                  <a:schemeClr val="tx1"/>
                </a:solidFill>
              </a:rPr>
              <a:t>application</a:t>
            </a:r>
            <a:r>
              <a:rPr lang="ru-RU" sz="2000" dirty="0">
                <a:solidFill>
                  <a:schemeClr val="tx1"/>
                </a:solidFill>
              </a:rPr>
              <a:t> </a:t>
            </a:r>
            <a:r>
              <a:rPr lang="ru-RU" sz="2000" dirty="0" err="1">
                <a:solidFill>
                  <a:schemeClr val="tx1"/>
                </a:solidFill>
              </a:rPr>
              <a:t>by</a:t>
            </a:r>
            <a:r>
              <a:rPr lang="ru-RU" sz="2000" dirty="0">
                <a:solidFill>
                  <a:schemeClr val="tx1"/>
                </a:solidFill>
              </a:rPr>
              <a:t> </a:t>
            </a:r>
            <a:r>
              <a:rPr lang="ru-RU" sz="2000" dirty="0" err="1">
                <a:solidFill>
                  <a:schemeClr val="tx1"/>
                </a:solidFill>
              </a:rPr>
              <a:t>specific</a:t>
            </a:r>
            <a:r>
              <a:rPr lang="ru-RU" sz="2000" dirty="0">
                <a:solidFill>
                  <a:schemeClr val="tx1"/>
                </a:solidFill>
              </a:rPr>
              <a:t> </a:t>
            </a:r>
            <a:r>
              <a:rPr lang="ru-RU" sz="2000" dirty="0" err="1">
                <a:solidFill>
                  <a:schemeClr val="tx1"/>
                </a:solidFill>
              </a:rPr>
              <a:t>user</a:t>
            </a:r>
            <a:r>
              <a:rPr lang="ru-RU" sz="2000" dirty="0">
                <a:solidFill>
                  <a:schemeClr val="tx1"/>
                </a:solidFill>
              </a:rPr>
              <a:t> </a:t>
            </a:r>
            <a:r>
              <a:rPr lang="ru-RU" sz="2000" dirty="0" err="1">
                <a:solidFill>
                  <a:schemeClr val="tx1"/>
                </a:solidFill>
              </a:rPr>
              <a:t>category</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example</a:t>
            </a:r>
            <a:r>
              <a:rPr lang="ru-RU" sz="2000" dirty="0">
                <a:solidFill>
                  <a:schemeClr val="tx1"/>
                </a:solidFill>
              </a:rPr>
              <a:t>, a </a:t>
            </a:r>
            <a:r>
              <a:rPr lang="ru-RU" sz="2000" dirty="0" err="1">
                <a:solidFill>
                  <a:schemeClr val="tx1"/>
                </a:solidFill>
              </a:rPr>
              <a:t>manager</a:t>
            </a:r>
            <a:r>
              <a:rPr lang="ru-RU" sz="2000" dirty="0">
                <a:solidFill>
                  <a:schemeClr val="tx1"/>
                </a:solidFill>
              </a:rPr>
              <a:t> </a:t>
            </a:r>
            <a:r>
              <a:rPr lang="ru-RU" sz="2000" dirty="0" err="1">
                <a:solidFill>
                  <a:schemeClr val="tx1"/>
                </a:solidFill>
              </a:rPr>
              <a:t>or</a:t>
            </a:r>
            <a:r>
              <a:rPr lang="ru-RU" sz="2000" dirty="0">
                <a:solidFill>
                  <a:schemeClr val="tx1"/>
                </a:solidFill>
              </a:rPr>
              <a:t> </a:t>
            </a:r>
            <a:r>
              <a:rPr lang="ru-RU" sz="2000" dirty="0" err="1">
                <a:solidFill>
                  <a:schemeClr val="tx1"/>
                </a:solidFill>
              </a:rPr>
              <a:t>salesperson</a:t>
            </a:r>
            <a:r>
              <a:rPr lang="ru-RU" sz="2000" dirty="0">
                <a:solidFill>
                  <a:schemeClr val="tx1"/>
                </a:solidFill>
              </a:rPr>
              <a:t>, </a:t>
            </a:r>
            <a:r>
              <a:rPr lang="ru-RU" sz="2000" dirty="0" err="1">
                <a:solidFill>
                  <a:schemeClr val="tx1"/>
                </a:solidFill>
              </a:rPr>
              <a:t>if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r>
              <a:rPr lang="ru-RU" sz="2000" dirty="0" err="1">
                <a:solidFill>
                  <a:schemeClr val="tx1"/>
                </a:solidFill>
              </a:rPr>
              <a:t>is</a:t>
            </a:r>
            <a:r>
              <a:rPr lang="ru-RU" sz="2000" dirty="0">
                <a:solidFill>
                  <a:schemeClr val="tx1"/>
                </a:solidFill>
              </a:rPr>
              <a:t> a </a:t>
            </a:r>
            <a:r>
              <a:rPr lang="ru-RU" sz="2000" dirty="0" err="1">
                <a:solidFill>
                  <a:schemeClr val="tx1"/>
                </a:solidFill>
              </a:rPr>
              <a:t>store</a:t>
            </a:r>
            <a:r>
              <a:rPr lang="ru-RU" sz="2000" dirty="0">
                <a:solidFill>
                  <a:schemeClr val="tx1"/>
                </a:solidFill>
              </a:rPr>
              <a:t>) </a:t>
            </a:r>
            <a:r>
              <a:rPr lang="ru-RU" sz="2000" dirty="0" err="1">
                <a:solidFill>
                  <a:schemeClr val="tx1"/>
                </a:solidFill>
              </a:rPr>
              <a:t>or</a:t>
            </a:r>
            <a:r>
              <a:rPr lang="ru-RU" sz="2000" dirty="0">
                <a:solidFill>
                  <a:schemeClr val="tx1"/>
                </a:solidFill>
              </a:rPr>
              <a:t> </a:t>
            </a:r>
            <a:r>
              <a:rPr lang="ru-RU" sz="2000" dirty="0" err="1">
                <a:solidFill>
                  <a:schemeClr val="tx1"/>
                </a:solidFill>
              </a:rPr>
              <a:t>other</a:t>
            </a:r>
            <a:r>
              <a:rPr lang="ru-RU" sz="2000" dirty="0">
                <a:solidFill>
                  <a:schemeClr val="tx1"/>
                </a:solidFill>
              </a:rPr>
              <a:t> </a:t>
            </a:r>
            <a:r>
              <a:rPr lang="ru-RU" sz="2000" dirty="0" err="1">
                <a:solidFill>
                  <a:schemeClr val="tx1"/>
                </a:solidFill>
              </a:rPr>
              <a:t>needs</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example</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needs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othet</a:t>
            </a:r>
            <a:r>
              <a:rPr lang="ru-RU" sz="2000" dirty="0">
                <a:solidFill>
                  <a:schemeClr val="tx1"/>
                </a:solidFill>
              </a:rPr>
              <a:t> </a:t>
            </a:r>
            <a:r>
              <a:rPr lang="ru-RU" sz="2000" dirty="0" err="1">
                <a:solidFill>
                  <a:schemeClr val="tx1"/>
                </a:solidFill>
              </a:rPr>
              <a:t>department</a:t>
            </a:r>
            <a:r>
              <a:rPr lang="ru-RU" sz="2000" dirty="0">
                <a:solidFill>
                  <a:schemeClr val="tx1"/>
                </a:solidFill>
              </a:rPr>
              <a:t>).</a:t>
            </a:r>
          </a:p>
          <a:p>
            <a:r>
              <a:rPr lang="ru-RU" sz="2000" b="1" dirty="0" err="1">
                <a:solidFill>
                  <a:schemeClr val="tx1"/>
                </a:solidFill>
              </a:rPr>
              <a:t>The</a:t>
            </a:r>
            <a:r>
              <a:rPr lang="ru-RU" sz="2000" b="1" dirty="0">
                <a:solidFill>
                  <a:schemeClr val="tx1"/>
                </a:solidFill>
              </a:rPr>
              <a:t> </a:t>
            </a:r>
            <a:r>
              <a:rPr lang="ru-RU" sz="2000" b="1" dirty="0" err="1">
                <a:solidFill>
                  <a:schemeClr val="tx1"/>
                </a:solidFill>
              </a:rPr>
              <a:t>collection</a:t>
            </a:r>
            <a:r>
              <a:rPr lang="ru-RU" sz="2000" b="1" dirty="0">
                <a:solidFill>
                  <a:schemeClr val="tx1"/>
                </a:solidFill>
              </a:rPr>
              <a:t> </a:t>
            </a:r>
            <a:r>
              <a:rPr lang="ru-RU" sz="2000" b="1" dirty="0" err="1">
                <a:solidFill>
                  <a:schemeClr val="tx1"/>
                </a:solidFill>
              </a:rPr>
              <a:t>and</a:t>
            </a:r>
            <a:r>
              <a:rPr lang="ru-RU" sz="2000" b="1" dirty="0">
                <a:solidFill>
                  <a:schemeClr val="tx1"/>
                </a:solidFill>
              </a:rPr>
              <a:t> </a:t>
            </a:r>
            <a:r>
              <a:rPr lang="ru-RU" sz="2000" b="1" dirty="0" err="1">
                <a:solidFill>
                  <a:schemeClr val="tx1"/>
                </a:solidFill>
              </a:rPr>
              <a:t>analysis</a:t>
            </a:r>
            <a:r>
              <a:rPr lang="ru-RU" sz="2000" b="1" dirty="0">
                <a:solidFill>
                  <a:schemeClr val="tx1"/>
                </a:solidFill>
              </a:rPr>
              <a:t> </a:t>
            </a:r>
            <a:r>
              <a:rPr lang="ru-RU" sz="2000" b="1" dirty="0" err="1">
                <a:solidFill>
                  <a:schemeClr val="tx1"/>
                </a:solidFill>
              </a:rPr>
              <a:t>of</a:t>
            </a:r>
            <a:r>
              <a:rPr lang="ru-RU" sz="2000" b="1" dirty="0">
                <a:solidFill>
                  <a:schemeClr val="tx1"/>
                </a:solidFill>
              </a:rPr>
              <a:t> </a:t>
            </a:r>
            <a:r>
              <a:rPr lang="en-US" sz="2000" b="1" dirty="0">
                <a:solidFill>
                  <a:schemeClr val="tx1"/>
                </a:solidFill>
              </a:rPr>
              <a:t>user requirements</a:t>
            </a:r>
            <a:r>
              <a:rPr lang="en-US" sz="2000" dirty="0">
                <a:solidFill>
                  <a:schemeClr val="tx1"/>
                </a:solidFill>
              </a:rPr>
              <a:t> about  subject area. This information is used to determine user requirements for the developed database. Requirements collection and analysis is the preliminary stage of database conceptual design, during which the user requirements specifications are analyzed in order to find out all the necessary information.</a:t>
            </a:r>
            <a:endParaRPr lang="ru-RU" sz="2000" dirty="0">
              <a:solidFill>
                <a:schemeClr val="tx1"/>
              </a:solidFill>
            </a:endParaRPr>
          </a:p>
          <a:p>
            <a:pPr marL="0" indent="0">
              <a:buNone/>
            </a:pPr>
            <a:endParaRPr lang="ru-RU" sz="1800" dirty="0"/>
          </a:p>
        </p:txBody>
      </p:sp>
    </p:spTree>
    <p:extLst>
      <p:ext uri="{BB962C8B-B14F-4D97-AF65-F5344CB8AC3E}">
        <p14:creationId xmlns:p14="http://schemas.microsoft.com/office/powerpoint/2010/main" val="137909253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a:spLocks noGrp="1"/>
          </p:cNvSpPr>
          <p:nvPr>
            <p:ph idx="1"/>
          </p:nvPr>
        </p:nvSpPr>
        <p:spPr>
          <a:xfrm>
            <a:off x="107504" y="34261"/>
            <a:ext cx="8784976" cy="5832648"/>
          </a:xfrm>
          <a:solidFill>
            <a:schemeClr val="bg1"/>
          </a:solidFill>
          <a:ln>
            <a:noFill/>
          </a:ln>
        </p:spPr>
        <p:txBody>
          <a:bodyPr>
            <a:normAutofit/>
          </a:bodyPr>
          <a:lstStyle/>
          <a:p>
            <a:pPr marL="0" indent="0" algn="ctr">
              <a:spcAft>
                <a:spcPts val="600"/>
              </a:spcAft>
              <a:buNone/>
            </a:pPr>
            <a:r>
              <a:rPr lang="ru-RU" sz="2400" b="1" dirty="0" err="1">
                <a:solidFill>
                  <a:schemeClr val="tx1"/>
                </a:solidFill>
              </a:rPr>
              <a:t>Typical</a:t>
            </a:r>
            <a:r>
              <a:rPr lang="ru-RU" sz="2400" b="1" dirty="0">
                <a:solidFill>
                  <a:schemeClr val="tx1"/>
                </a:solidFill>
              </a:rPr>
              <a:t> </a:t>
            </a:r>
            <a:r>
              <a:rPr lang="ru-RU" sz="2400" b="1" dirty="0" err="1">
                <a:solidFill>
                  <a:schemeClr val="tx1"/>
                </a:solidFill>
              </a:rPr>
              <a:t>Example</a:t>
            </a:r>
            <a:r>
              <a:rPr lang="ru-RU" sz="2400" b="1" dirty="0">
                <a:solidFill>
                  <a:schemeClr val="tx1"/>
                </a:solidFill>
              </a:rPr>
              <a:t>. </a:t>
            </a:r>
            <a:r>
              <a:rPr lang="ru-RU" sz="2400" b="1" dirty="0" err="1">
                <a:solidFill>
                  <a:schemeClr val="tx1"/>
                </a:solidFill>
              </a:rPr>
              <a:t>The</a:t>
            </a:r>
            <a:r>
              <a:rPr lang="ru-RU" sz="2400" b="1" dirty="0">
                <a:solidFill>
                  <a:schemeClr val="tx1"/>
                </a:solidFill>
              </a:rPr>
              <a:t> </a:t>
            </a:r>
            <a:r>
              <a:rPr lang="ru-RU" sz="2400" b="1" dirty="0" err="1">
                <a:solidFill>
                  <a:schemeClr val="tx1"/>
                </a:solidFill>
              </a:rPr>
              <a:t>Model</a:t>
            </a:r>
            <a:r>
              <a:rPr lang="ru-RU" sz="2400" b="1" dirty="0">
                <a:solidFill>
                  <a:schemeClr val="tx1"/>
                </a:solidFill>
              </a:rPr>
              <a:t> </a:t>
            </a:r>
            <a:r>
              <a:rPr lang="ru-RU" sz="2400" b="1" dirty="0" err="1">
                <a:solidFill>
                  <a:schemeClr val="tx1"/>
                </a:solidFill>
              </a:rPr>
              <a:t>of</a:t>
            </a:r>
            <a:r>
              <a:rPr lang="ru-RU" sz="2400" b="1" dirty="0">
                <a:solidFill>
                  <a:schemeClr val="tx1"/>
                </a:solidFill>
              </a:rPr>
              <a:t> </a:t>
            </a:r>
            <a:r>
              <a:rPr lang="ru-RU" sz="2400" b="1" dirty="0" err="1">
                <a:solidFill>
                  <a:schemeClr val="tx1"/>
                </a:solidFill>
              </a:rPr>
              <a:t>Subject</a:t>
            </a:r>
            <a:r>
              <a:rPr lang="ru-RU" sz="2400" b="1" dirty="0">
                <a:solidFill>
                  <a:schemeClr val="tx1"/>
                </a:solidFill>
              </a:rPr>
              <a:t> </a:t>
            </a:r>
            <a:r>
              <a:rPr lang="ru-RU" sz="2400" b="1" dirty="0" err="1" smtClean="0">
                <a:solidFill>
                  <a:schemeClr val="tx1"/>
                </a:solidFill>
              </a:rPr>
              <a:t>Area</a:t>
            </a:r>
            <a:r>
              <a:rPr lang="en-US" sz="2400" b="1" dirty="0">
                <a:solidFill>
                  <a:schemeClr val="tx1"/>
                </a:solidFill>
              </a:rPr>
              <a:t> </a:t>
            </a:r>
            <a:r>
              <a:rPr lang="ru-RU" sz="2400" dirty="0">
                <a:solidFill>
                  <a:schemeClr val="tx1"/>
                </a:solidFill>
              </a:rPr>
              <a:t>"</a:t>
            </a:r>
            <a:r>
              <a:rPr lang="ru-RU" sz="2400" b="1" dirty="0">
                <a:solidFill>
                  <a:schemeClr val="tx1"/>
                </a:solidFill>
              </a:rPr>
              <a:t>ORGANIZATION</a:t>
            </a:r>
            <a:r>
              <a:rPr lang="ru-RU" sz="2400" dirty="0">
                <a:solidFill>
                  <a:schemeClr val="tx1"/>
                </a:solidFill>
              </a:rPr>
              <a:t>" </a:t>
            </a:r>
            <a:endParaRPr lang="ru-RU" sz="2400" dirty="0">
              <a:solidFill>
                <a:schemeClr val="tx1"/>
              </a:solidFill>
            </a:endParaRPr>
          </a:p>
          <a:p>
            <a:pPr marL="0" indent="0">
              <a:lnSpc>
                <a:spcPct val="110000"/>
              </a:lnSpc>
              <a:spcBef>
                <a:spcPts val="0"/>
              </a:spcBef>
              <a:spcAft>
                <a:spcPts val="600"/>
              </a:spcAft>
              <a:buNone/>
            </a:pPr>
            <a:endParaRPr lang="en-US" sz="2000" dirty="0" smtClean="0">
              <a:solidFill>
                <a:schemeClr val="tx1"/>
              </a:solidFill>
            </a:endParaRPr>
          </a:p>
          <a:p>
            <a:pPr marL="0" indent="0">
              <a:lnSpc>
                <a:spcPct val="110000"/>
              </a:lnSpc>
              <a:spcBef>
                <a:spcPts val="0"/>
              </a:spcBef>
              <a:spcAft>
                <a:spcPts val="600"/>
              </a:spcAft>
              <a:buNone/>
            </a:pPr>
            <a:r>
              <a:rPr lang="ru-RU" sz="2000" dirty="0" err="1" smtClean="0">
                <a:solidFill>
                  <a:schemeClr val="tx1"/>
                </a:solidFill>
              </a:rPr>
              <a:t>Let’s</a:t>
            </a:r>
            <a:r>
              <a:rPr lang="ru-RU" sz="2000" dirty="0" smtClean="0">
                <a:solidFill>
                  <a:schemeClr val="tx1"/>
                </a:solidFill>
              </a:rPr>
              <a:t> </a:t>
            </a:r>
            <a:r>
              <a:rPr lang="ru-RU" sz="2000" dirty="0" err="1">
                <a:solidFill>
                  <a:schemeClr val="tx1"/>
                </a:solidFill>
              </a:rPr>
              <a:t>consider</a:t>
            </a:r>
            <a:r>
              <a:rPr lang="ru-RU" sz="2000" dirty="0">
                <a:solidFill>
                  <a:schemeClr val="tx1"/>
                </a:solidFill>
              </a:rPr>
              <a:t> </a:t>
            </a:r>
            <a:r>
              <a:rPr lang="ru-RU" sz="2000" dirty="0" err="1">
                <a:solidFill>
                  <a:schemeClr val="tx1"/>
                </a:solidFill>
              </a:rPr>
              <a:t>as</a:t>
            </a:r>
            <a:r>
              <a:rPr lang="ru-RU" sz="2000" dirty="0">
                <a:solidFill>
                  <a:schemeClr val="tx1"/>
                </a:solidFill>
              </a:rPr>
              <a:t> a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r>
              <a:rPr lang="en-US" sz="2000" dirty="0" smtClean="0">
                <a:solidFill>
                  <a:schemeClr val="tx1"/>
                </a:solidFill>
              </a:rPr>
              <a:t>for</a:t>
            </a:r>
            <a:r>
              <a:rPr lang="ru-RU" sz="2000" dirty="0" smtClean="0">
                <a:solidFill>
                  <a:schemeClr val="tx1"/>
                </a:solidFill>
              </a:rPr>
              <a:t> </a:t>
            </a:r>
            <a:r>
              <a:rPr lang="ru-RU" sz="2000" dirty="0" err="1">
                <a:solidFill>
                  <a:schemeClr val="tx1"/>
                </a:solidFill>
              </a:rPr>
              <a:t>certain</a:t>
            </a:r>
            <a:r>
              <a:rPr lang="ru-RU" sz="2000" dirty="0">
                <a:solidFill>
                  <a:schemeClr val="tx1"/>
                </a:solidFill>
              </a:rPr>
              <a:t> </a:t>
            </a:r>
            <a:r>
              <a:rPr lang="ru-RU" sz="2000" dirty="0" err="1">
                <a:solidFill>
                  <a:schemeClr val="tx1"/>
                </a:solidFill>
              </a:rPr>
              <a:t>firm</a:t>
            </a:r>
            <a:r>
              <a:rPr lang="ru-RU" sz="2000" dirty="0">
                <a:solidFill>
                  <a:schemeClr val="tx1"/>
                </a:solidFill>
              </a:rPr>
              <a:t> </a:t>
            </a:r>
            <a:r>
              <a:rPr lang="ru-RU" sz="2000" dirty="0" err="1">
                <a:solidFill>
                  <a:schemeClr val="tx1"/>
                </a:solidFill>
              </a:rPr>
              <a:t>carrying</a:t>
            </a:r>
            <a:r>
              <a:rPr lang="ru-RU" sz="2000" dirty="0">
                <a:solidFill>
                  <a:schemeClr val="tx1"/>
                </a:solidFill>
              </a:rPr>
              <a:t> </a:t>
            </a:r>
            <a:r>
              <a:rPr lang="ru-RU" sz="2000" dirty="0" err="1">
                <a:solidFill>
                  <a:schemeClr val="tx1"/>
                </a:solidFill>
              </a:rPr>
              <a:t>out</a:t>
            </a:r>
            <a:r>
              <a:rPr lang="ru-RU" sz="2000" dirty="0">
                <a:solidFill>
                  <a:schemeClr val="tx1"/>
                </a:solidFill>
              </a:rPr>
              <a:t> </a:t>
            </a:r>
            <a:r>
              <a:rPr lang="ru-RU" sz="2000" dirty="0" err="1">
                <a:solidFill>
                  <a:schemeClr val="tx1"/>
                </a:solidFill>
              </a:rPr>
              <a:t>some</a:t>
            </a:r>
            <a:r>
              <a:rPr lang="ru-RU" sz="2000" dirty="0">
                <a:solidFill>
                  <a:schemeClr val="tx1"/>
                </a:solidFill>
              </a:rPr>
              <a:t> </a:t>
            </a:r>
            <a:r>
              <a:rPr lang="ru-RU" sz="2000" dirty="0" err="1">
                <a:solidFill>
                  <a:schemeClr val="tx1"/>
                </a:solidFill>
              </a:rPr>
              <a:t>projects</a:t>
            </a:r>
            <a:r>
              <a:rPr lang="ru-RU" sz="2000" dirty="0">
                <a:solidFill>
                  <a:schemeClr val="tx1"/>
                </a:solidFill>
              </a:rPr>
              <a:t>. </a:t>
            </a:r>
          </a:p>
          <a:p>
            <a:pPr marL="0" indent="0">
              <a:lnSpc>
                <a:spcPct val="110000"/>
              </a:lnSpc>
              <a:spcBef>
                <a:spcPts val="0"/>
              </a:spcBef>
              <a:spcAft>
                <a:spcPts val="600"/>
              </a:spcAft>
              <a:buNone/>
            </a:pPr>
            <a:r>
              <a:rPr lang="ru-RU" sz="2000" dirty="0" err="1">
                <a:solidFill>
                  <a:schemeClr val="tx1"/>
                </a:solidFill>
              </a:rPr>
              <a:t>Model</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r>
              <a:rPr lang="ru-RU" sz="2000" b="1" dirty="0">
                <a:solidFill>
                  <a:schemeClr val="tx1"/>
                </a:solidFill>
              </a:rPr>
              <a:t>ORGANIZATION</a:t>
            </a:r>
            <a:r>
              <a:rPr lang="ru-RU" sz="2000" dirty="0">
                <a:solidFill>
                  <a:schemeClr val="tx1"/>
                </a:solidFill>
              </a:rPr>
              <a:t>" (</a:t>
            </a:r>
            <a:r>
              <a:rPr lang="ru-RU" sz="2000" dirty="0" err="1">
                <a:solidFill>
                  <a:schemeClr val="tx1"/>
                </a:solidFill>
              </a:rPr>
              <a:t>described</a:t>
            </a:r>
            <a:r>
              <a:rPr lang="ru-RU" sz="2000" dirty="0">
                <a:solidFill>
                  <a:schemeClr val="tx1"/>
                </a:solidFill>
              </a:rPr>
              <a:t> </a:t>
            </a:r>
            <a:r>
              <a:rPr lang="ru-RU" sz="2000" dirty="0" err="1">
                <a:solidFill>
                  <a:schemeClr val="tx1"/>
                </a:solidFill>
              </a:rPr>
              <a:t>by</a:t>
            </a:r>
            <a:r>
              <a:rPr lang="ru-RU" sz="2000" dirty="0">
                <a:solidFill>
                  <a:schemeClr val="tx1"/>
                </a:solidFill>
              </a:rPr>
              <a:t> </a:t>
            </a:r>
            <a:r>
              <a:rPr lang="ru-RU" sz="2000" dirty="0" err="1">
                <a:solidFill>
                  <a:schemeClr val="tx1"/>
                </a:solidFill>
              </a:rPr>
              <a:t>simple</a:t>
            </a:r>
            <a:r>
              <a:rPr lang="ru-RU" sz="2000" dirty="0">
                <a:solidFill>
                  <a:schemeClr val="tx1"/>
                </a:solidFill>
              </a:rPr>
              <a:t> </a:t>
            </a:r>
            <a:r>
              <a:rPr lang="ru-RU" sz="2000" dirty="0" err="1">
                <a:solidFill>
                  <a:schemeClr val="tx1"/>
                </a:solidFill>
              </a:rPr>
              <a:t>text</a:t>
            </a:r>
            <a:r>
              <a:rPr lang="ru-RU" sz="2000" dirty="0">
                <a:solidFill>
                  <a:schemeClr val="tx1"/>
                </a:solidFill>
              </a:rPr>
              <a:t> </a:t>
            </a:r>
            <a:r>
              <a:rPr lang="ru-RU" sz="2000" dirty="0" err="1">
                <a:solidFill>
                  <a:schemeClr val="tx1"/>
                </a:solidFill>
              </a:rPr>
              <a:t>that</a:t>
            </a:r>
            <a:r>
              <a:rPr lang="ru-RU" sz="2000" dirty="0">
                <a:solidFill>
                  <a:schemeClr val="tx1"/>
                </a:solidFill>
              </a:rPr>
              <a:t> </a:t>
            </a:r>
            <a:r>
              <a:rPr lang="ru-RU" sz="2000" dirty="0" err="1">
                <a:solidFill>
                  <a:schemeClr val="tx1"/>
                </a:solidFill>
              </a:rPr>
              <a:t>contains</a:t>
            </a:r>
            <a:r>
              <a:rPr lang="ru-RU" sz="2000" dirty="0">
                <a:solidFill>
                  <a:schemeClr val="tx1"/>
                </a:solidFill>
              </a:rPr>
              <a:t> </a:t>
            </a:r>
            <a:r>
              <a:rPr lang="ru-RU" sz="2000" dirty="0" err="1">
                <a:solidFill>
                  <a:schemeClr val="tx1"/>
                </a:solidFill>
              </a:rPr>
              <a:t>information</a:t>
            </a:r>
            <a:r>
              <a:rPr lang="ru-RU" sz="2000" dirty="0">
                <a:solidFill>
                  <a:schemeClr val="tx1"/>
                </a:solidFill>
              </a:rPr>
              <a:t> </a:t>
            </a:r>
            <a:r>
              <a:rPr lang="ru-RU" sz="2000" dirty="0" err="1">
                <a:solidFill>
                  <a:schemeClr val="tx1"/>
                </a:solidFill>
              </a:rPr>
              <a:t>about</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p>
          <a:p>
            <a:pPr marL="0" indent="0">
              <a:lnSpc>
                <a:spcPct val="110000"/>
              </a:lnSpc>
              <a:spcBef>
                <a:spcPts val="0"/>
              </a:spcBef>
              <a:spcAft>
                <a:spcPts val="600"/>
              </a:spcAft>
              <a:buNone/>
            </a:pPr>
            <a:r>
              <a:rPr lang="ru-RU" sz="2000" dirty="0">
                <a:solidFill>
                  <a:schemeClr val="tx1"/>
                </a:solidFill>
              </a:rPr>
              <a:t>1) </a:t>
            </a:r>
            <a:r>
              <a:rPr lang="ru-RU" sz="2000" dirty="0" err="1">
                <a:solidFill>
                  <a:schemeClr val="tx1"/>
                </a:solidFill>
              </a:rPr>
              <a:t>Employees</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organization</a:t>
            </a:r>
            <a:r>
              <a:rPr lang="ru-RU" sz="2000" dirty="0">
                <a:solidFill>
                  <a:schemeClr val="tx1"/>
                </a:solidFill>
              </a:rPr>
              <a:t> </a:t>
            </a:r>
            <a:r>
              <a:rPr lang="ru-RU" sz="2000" dirty="0" err="1">
                <a:solidFill>
                  <a:schemeClr val="tx1"/>
                </a:solidFill>
              </a:rPr>
              <a:t>carry</a:t>
            </a:r>
            <a:r>
              <a:rPr lang="ru-RU" sz="2000" dirty="0">
                <a:solidFill>
                  <a:schemeClr val="tx1"/>
                </a:solidFill>
              </a:rPr>
              <a:t> </a:t>
            </a:r>
            <a:r>
              <a:rPr lang="ru-RU" sz="2000" dirty="0" err="1">
                <a:solidFill>
                  <a:schemeClr val="tx1"/>
                </a:solidFill>
              </a:rPr>
              <a:t>out</a:t>
            </a:r>
            <a:r>
              <a:rPr lang="ru-RU" sz="2000" dirty="0">
                <a:solidFill>
                  <a:schemeClr val="tx1"/>
                </a:solidFill>
              </a:rPr>
              <a:t> </a:t>
            </a:r>
            <a:r>
              <a:rPr lang="ru-RU" sz="2000" dirty="0" err="1">
                <a:solidFill>
                  <a:schemeClr val="tx1"/>
                </a:solidFill>
              </a:rPr>
              <a:t>projects</a:t>
            </a:r>
            <a:r>
              <a:rPr lang="ru-RU" sz="2000" dirty="0">
                <a:solidFill>
                  <a:schemeClr val="tx1"/>
                </a:solidFill>
              </a:rPr>
              <a:t>; </a:t>
            </a:r>
          </a:p>
          <a:p>
            <a:pPr marL="0" indent="0">
              <a:lnSpc>
                <a:spcPct val="110000"/>
              </a:lnSpc>
              <a:spcBef>
                <a:spcPts val="0"/>
              </a:spcBef>
              <a:spcAft>
                <a:spcPts val="600"/>
              </a:spcAft>
              <a:buNone/>
            </a:pPr>
            <a:r>
              <a:rPr lang="ru-RU" sz="2000" dirty="0">
                <a:solidFill>
                  <a:schemeClr val="tx1"/>
                </a:solidFill>
              </a:rPr>
              <a:t>2) </a:t>
            </a:r>
            <a:r>
              <a:rPr lang="ru-RU" sz="2000" dirty="0" err="1">
                <a:solidFill>
                  <a:schemeClr val="tx1"/>
                </a:solidFill>
              </a:rPr>
              <a:t>Projects</a:t>
            </a:r>
            <a:r>
              <a:rPr lang="ru-RU" sz="2000" dirty="0">
                <a:solidFill>
                  <a:schemeClr val="tx1"/>
                </a:solidFill>
              </a:rPr>
              <a:t> </a:t>
            </a:r>
            <a:r>
              <a:rPr lang="ru-RU" sz="2000" dirty="0" err="1">
                <a:solidFill>
                  <a:schemeClr val="tx1"/>
                </a:solidFill>
              </a:rPr>
              <a:t>consist</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several</a:t>
            </a:r>
            <a:r>
              <a:rPr lang="ru-RU" sz="2000" dirty="0">
                <a:solidFill>
                  <a:schemeClr val="tx1"/>
                </a:solidFill>
              </a:rPr>
              <a:t> </a:t>
            </a:r>
            <a:r>
              <a:rPr lang="ru-RU" sz="2000" dirty="0" err="1">
                <a:solidFill>
                  <a:schemeClr val="tx1"/>
                </a:solidFill>
              </a:rPr>
              <a:t>tasks</a:t>
            </a:r>
            <a:r>
              <a:rPr lang="ru-RU" sz="2000" dirty="0">
                <a:solidFill>
                  <a:schemeClr val="tx1"/>
                </a:solidFill>
              </a:rPr>
              <a:t>; </a:t>
            </a:r>
          </a:p>
          <a:p>
            <a:pPr marL="0" indent="0">
              <a:lnSpc>
                <a:spcPct val="110000"/>
              </a:lnSpc>
              <a:spcBef>
                <a:spcPts val="0"/>
              </a:spcBef>
              <a:spcAft>
                <a:spcPts val="600"/>
              </a:spcAft>
              <a:buNone/>
            </a:pPr>
            <a:r>
              <a:rPr lang="ru-RU" sz="2000" dirty="0">
                <a:solidFill>
                  <a:schemeClr val="tx1"/>
                </a:solidFill>
              </a:rPr>
              <a:t>3) </a:t>
            </a:r>
            <a:r>
              <a:rPr lang="ru-RU" sz="2000" dirty="0" err="1">
                <a:solidFill>
                  <a:schemeClr val="tx1"/>
                </a:solidFill>
              </a:rPr>
              <a:t>Each</a:t>
            </a:r>
            <a:r>
              <a:rPr lang="ru-RU" sz="2000" dirty="0">
                <a:solidFill>
                  <a:schemeClr val="tx1"/>
                </a:solidFill>
              </a:rPr>
              <a:t> </a:t>
            </a:r>
            <a:r>
              <a:rPr lang="ru-RU" sz="2000" dirty="0" err="1">
                <a:solidFill>
                  <a:schemeClr val="tx1"/>
                </a:solidFill>
              </a:rPr>
              <a:t>employee</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participate</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one</a:t>
            </a:r>
            <a:r>
              <a:rPr lang="ru-RU" sz="2000" dirty="0">
                <a:solidFill>
                  <a:schemeClr val="tx1"/>
                </a:solidFill>
              </a:rPr>
              <a:t> </a:t>
            </a:r>
            <a:r>
              <a:rPr lang="ru-RU" sz="2000" dirty="0" err="1">
                <a:solidFill>
                  <a:schemeClr val="tx1"/>
                </a:solidFill>
              </a:rPr>
              <a:t>or</a:t>
            </a:r>
            <a:r>
              <a:rPr lang="ru-RU" sz="2000" dirty="0">
                <a:solidFill>
                  <a:schemeClr val="tx1"/>
                </a:solidFill>
              </a:rPr>
              <a:t> </a:t>
            </a:r>
            <a:r>
              <a:rPr lang="ru-RU" sz="2000" dirty="0" err="1">
                <a:solidFill>
                  <a:schemeClr val="tx1"/>
                </a:solidFill>
              </a:rPr>
              <a:t>several</a:t>
            </a:r>
            <a:r>
              <a:rPr lang="ru-RU" sz="2000" dirty="0">
                <a:solidFill>
                  <a:schemeClr val="tx1"/>
                </a:solidFill>
              </a:rPr>
              <a:t> </a:t>
            </a:r>
            <a:r>
              <a:rPr lang="ru-RU" sz="2000" dirty="0" err="1">
                <a:solidFill>
                  <a:schemeClr val="tx1"/>
                </a:solidFill>
              </a:rPr>
              <a:t>projects</a:t>
            </a:r>
            <a:r>
              <a:rPr lang="ru-RU" sz="2000" dirty="0">
                <a:solidFill>
                  <a:schemeClr val="tx1"/>
                </a:solidFill>
              </a:rPr>
              <a:t>, </a:t>
            </a:r>
            <a:r>
              <a:rPr lang="ru-RU" sz="2000" dirty="0" err="1">
                <a:solidFill>
                  <a:schemeClr val="tx1"/>
                </a:solidFill>
              </a:rPr>
              <a:t>or</a:t>
            </a:r>
            <a:r>
              <a:rPr lang="ru-RU" sz="2000" dirty="0">
                <a:solidFill>
                  <a:schemeClr val="tx1"/>
                </a:solidFill>
              </a:rPr>
              <a:t> </a:t>
            </a:r>
            <a:r>
              <a:rPr lang="ru-RU" sz="2000" dirty="0" err="1">
                <a:solidFill>
                  <a:schemeClr val="tx1"/>
                </a:solidFill>
              </a:rPr>
              <a:t>temporarily</a:t>
            </a:r>
            <a:r>
              <a:rPr lang="ru-RU" sz="2000" dirty="0">
                <a:solidFill>
                  <a:schemeClr val="tx1"/>
                </a:solidFill>
              </a:rPr>
              <a:t> </a:t>
            </a:r>
            <a:r>
              <a:rPr lang="ru-RU" sz="2000" dirty="0" err="1">
                <a:solidFill>
                  <a:schemeClr val="tx1"/>
                </a:solidFill>
              </a:rPr>
              <a:t>not</a:t>
            </a:r>
            <a:r>
              <a:rPr lang="ru-RU" sz="2000" dirty="0">
                <a:solidFill>
                  <a:schemeClr val="tx1"/>
                </a:solidFill>
              </a:rPr>
              <a:t> </a:t>
            </a:r>
            <a:r>
              <a:rPr lang="ru-RU" sz="2000" dirty="0" err="1">
                <a:solidFill>
                  <a:schemeClr val="tx1"/>
                </a:solidFill>
              </a:rPr>
              <a:t>participate</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any</a:t>
            </a:r>
            <a:r>
              <a:rPr lang="ru-RU" sz="2000" dirty="0">
                <a:solidFill>
                  <a:schemeClr val="tx1"/>
                </a:solidFill>
              </a:rPr>
              <a:t> </a:t>
            </a:r>
            <a:r>
              <a:rPr lang="ru-RU" sz="2000" dirty="0" err="1">
                <a:solidFill>
                  <a:schemeClr val="tx1"/>
                </a:solidFill>
              </a:rPr>
              <a:t>projects</a:t>
            </a:r>
            <a:r>
              <a:rPr lang="ru-RU" sz="2000" dirty="0">
                <a:solidFill>
                  <a:schemeClr val="tx1"/>
                </a:solidFill>
              </a:rPr>
              <a:t>; </a:t>
            </a:r>
          </a:p>
          <a:p>
            <a:pPr marL="0" indent="0">
              <a:lnSpc>
                <a:spcPct val="110000"/>
              </a:lnSpc>
              <a:spcBef>
                <a:spcPts val="0"/>
              </a:spcBef>
              <a:spcAft>
                <a:spcPts val="600"/>
              </a:spcAft>
              <a:buNone/>
            </a:pPr>
            <a:r>
              <a:rPr lang="ru-RU" sz="2000" dirty="0">
                <a:solidFill>
                  <a:schemeClr val="tx1"/>
                </a:solidFill>
              </a:rPr>
              <a:t>4) </a:t>
            </a:r>
            <a:r>
              <a:rPr lang="ru-RU" sz="2000" dirty="0" err="1">
                <a:solidFill>
                  <a:schemeClr val="tx1"/>
                </a:solidFill>
              </a:rPr>
              <a:t>Several</a:t>
            </a:r>
            <a:r>
              <a:rPr lang="ru-RU" sz="2000" dirty="0">
                <a:solidFill>
                  <a:schemeClr val="tx1"/>
                </a:solidFill>
              </a:rPr>
              <a:t> </a:t>
            </a:r>
            <a:r>
              <a:rPr lang="ru-RU" sz="2000" dirty="0" err="1">
                <a:solidFill>
                  <a:schemeClr val="tx1"/>
                </a:solidFill>
              </a:rPr>
              <a:t>employees</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work</a:t>
            </a:r>
            <a:r>
              <a:rPr lang="ru-RU" sz="2000" dirty="0">
                <a:solidFill>
                  <a:schemeClr val="tx1"/>
                </a:solidFill>
              </a:rPr>
              <a:t> </a:t>
            </a:r>
            <a:r>
              <a:rPr lang="ru-RU" sz="2000" dirty="0" err="1">
                <a:solidFill>
                  <a:schemeClr val="tx1"/>
                </a:solidFill>
              </a:rPr>
              <a:t>on</a:t>
            </a:r>
            <a:r>
              <a:rPr lang="ru-RU" sz="2000" dirty="0">
                <a:solidFill>
                  <a:schemeClr val="tx1"/>
                </a:solidFill>
              </a:rPr>
              <a:t> </a:t>
            </a:r>
            <a:r>
              <a:rPr lang="ru-RU" sz="2000" dirty="0" err="1">
                <a:solidFill>
                  <a:schemeClr val="tx1"/>
                </a:solidFill>
              </a:rPr>
              <a:t>each</a:t>
            </a:r>
            <a:r>
              <a:rPr lang="ru-RU" sz="2000" dirty="0">
                <a:solidFill>
                  <a:schemeClr val="tx1"/>
                </a:solidFill>
              </a:rPr>
              <a:t> </a:t>
            </a:r>
            <a:r>
              <a:rPr lang="ru-RU" sz="2000" dirty="0" err="1">
                <a:solidFill>
                  <a:schemeClr val="tx1"/>
                </a:solidFill>
              </a:rPr>
              <a:t>project</a:t>
            </a:r>
            <a:r>
              <a:rPr lang="ru-RU" sz="2000" dirty="0">
                <a:solidFill>
                  <a:schemeClr val="tx1"/>
                </a:solidFill>
              </a:rPr>
              <a:t> </a:t>
            </a:r>
            <a:r>
              <a:rPr lang="ru-RU" sz="2000" dirty="0" err="1">
                <a:solidFill>
                  <a:schemeClr val="tx1"/>
                </a:solidFill>
              </a:rPr>
              <a:t>or</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project</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temporarily</a:t>
            </a:r>
            <a:r>
              <a:rPr lang="ru-RU" sz="2000" dirty="0">
                <a:solidFill>
                  <a:schemeClr val="tx1"/>
                </a:solidFill>
              </a:rPr>
              <a:t> </a:t>
            </a:r>
            <a:r>
              <a:rPr lang="ru-RU" sz="2000" dirty="0" err="1">
                <a:solidFill>
                  <a:schemeClr val="tx1"/>
                </a:solidFill>
              </a:rPr>
              <a:t>suspended</a:t>
            </a:r>
            <a:r>
              <a:rPr lang="ru-RU" sz="2000" dirty="0">
                <a:solidFill>
                  <a:schemeClr val="tx1"/>
                </a:solidFill>
              </a:rPr>
              <a:t>, </a:t>
            </a:r>
            <a:r>
              <a:rPr lang="ru-RU" sz="2000" dirty="0" err="1">
                <a:solidFill>
                  <a:schemeClr val="tx1"/>
                </a:solidFill>
              </a:rPr>
              <a:t>then</a:t>
            </a:r>
            <a:r>
              <a:rPr lang="ru-RU" sz="2000" dirty="0">
                <a:solidFill>
                  <a:schemeClr val="tx1"/>
                </a:solidFill>
              </a:rPr>
              <a:t> </a:t>
            </a:r>
            <a:r>
              <a:rPr lang="ru-RU" sz="2000" dirty="0" err="1">
                <a:solidFill>
                  <a:schemeClr val="tx1"/>
                </a:solidFill>
              </a:rPr>
              <a:t>no</a:t>
            </a:r>
            <a:r>
              <a:rPr lang="ru-RU" sz="2000" dirty="0">
                <a:solidFill>
                  <a:schemeClr val="tx1"/>
                </a:solidFill>
              </a:rPr>
              <a:t> </a:t>
            </a:r>
            <a:r>
              <a:rPr lang="ru-RU" sz="2000" dirty="0" err="1">
                <a:solidFill>
                  <a:schemeClr val="tx1"/>
                </a:solidFill>
              </a:rPr>
              <a:t>employee</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working</a:t>
            </a:r>
            <a:r>
              <a:rPr lang="ru-RU" sz="2000" dirty="0">
                <a:solidFill>
                  <a:schemeClr val="tx1"/>
                </a:solidFill>
              </a:rPr>
              <a:t> </a:t>
            </a:r>
            <a:r>
              <a:rPr lang="ru-RU" sz="2000" dirty="0" err="1">
                <a:solidFill>
                  <a:schemeClr val="tx1"/>
                </a:solidFill>
              </a:rPr>
              <a:t>on</a:t>
            </a:r>
            <a:r>
              <a:rPr lang="ru-RU" sz="2000" dirty="0">
                <a:solidFill>
                  <a:schemeClr val="tx1"/>
                </a:solidFill>
              </a:rPr>
              <a:t> </a:t>
            </a:r>
            <a:r>
              <a:rPr lang="ru-RU" sz="2000" dirty="0" err="1">
                <a:solidFill>
                  <a:schemeClr val="tx1"/>
                </a:solidFill>
              </a:rPr>
              <a:t>it</a:t>
            </a:r>
            <a:r>
              <a:rPr lang="ru-RU" sz="2000" dirty="0">
                <a:solidFill>
                  <a:schemeClr val="tx1"/>
                </a:solidFill>
              </a:rPr>
              <a:t>; </a:t>
            </a:r>
          </a:p>
          <a:p>
            <a:pPr marL="0" indent="0">
              <a:lnSpc>
                <a:spcPct val="110000"/>
              </a:lnSpc>
              <a:spcBef>
                <a:spcPts val="0"/>
              </a:spcBef>
              <a:spcAft>
                <a:spcPts val="600"/>
              </a:spcAft>
              <a:buNone/>
            </a:pPr>
            <a:r>
              <a:rPr lang="ru-RU" sz="2000" dirty="0">
                <a:solidFill>
                  <a:schemeClr val="tx1"/>
                </a:solidFill>
              </a:rPr>
              <a:t>5) </a:t>
            </a:r>
            <a:r>
              <a:rPr lang="ru-RU" sz="2000" dirty="0" err="1">
                <a:solidFill>
                  <a:schemeClr val="tx1"/>
                </a:solidFill>
              </a:rPr>
              <a:t>Exactly</a:t>
            </a:r>
            <a:r>
              <a:rPr lang="ru-RU" sz="2000" dirty="0">
                <a:solidFill>
                  <a:schemeClr val="tx1"/>
                </a:solidFill>
              </a:rPr>
              <a:t> </a:t>
            </a:r>
            <a:r>
              <a:rPr lang="ru-RU" sz="2000" dirty="0" err="1">
                <a:solidFill>
                  <a:schemeClr val="tx1"/>
                </a:solidFill>
              </a:rPr>
              <a:t>one</a:t>
            </a:r>
            <a:r>
              <a:rPr lang="ru-RU" sz="2000" dirty="0">
                <a:solidFill>
                  <a:schemeClr val="tx1"/>
                </a:solidFill>
              </a:rPr>
              <a:t> </a:t>
            </a:r>
            <a:r>
              <a:rPr lang="ru-RU" sz="2000" dirty="0" err="1">
                <a:solidFill>
                  <a:schemeClr val="tx1"/>
                </a:solidFill>
              </a:rPr>
              <a:t>employee</a:t>
            </a:r>
            <a:r>
              <a:rPr lang="ru-RU" sz="2000" dirty="0">
                <a:solidFill>
                  <a:schemeClr val="tx1"/>
                </a:solidFill>
              </a:rPr>
              <a:t> </a:t>
            </a:r>
            <a:r>
              <a:rPr lang="ru-RU" sz="2000" dirty="0" err="1">
                <a:solidFill>
                  <a:schemeClr val="tx1"/>
                </a:solidFill>
              </a:rPr>
              <a:t>works</a:t>
            </a:r>
            <a:r>
              <a:rPr lang="ru-RU" sz="2000" dirty="0">
                <a:solidFill>
                  <a:schemeClr val="tx1"/>
                </a:solidFill>
              </a:rPr>
              <a:t> </a:t>
            </a:r>
            <a:r>
              <a:rPr lang="ru-RU" sz="2000" dirty="0" err="1">
                <a:solidFill>
                  <a:schemeClr val="tx1"/>
                </a:solidFill>
              </a:rPr>
              <a:t>on</a:t>
            </a:r>
            <a:r>
              <a:rPr lang="ru-RU" sz="2000" dirty="0">
                <a:solidFill>
                  <a:schemeClr val="tx1"/>
                </a:solidFill>
              </a:rPr>
              <a:t> </a:t>
            </a:r>
            <a:r>
              <a:rPr lang="ru-RU" sz="2000" dirty="0" err="1">
                <a:solidFill>
                  <a:schemeClr val="tx1"/>
                </a:solidFill>
              </a:rPr>
              <a:t>each</a:t>
            </a:r>
            <a:r>
              <a:rPr lang="ru-RU" sz="2000" dirty="0">
                <a:solidFill>
                  <a:schemeClr val="tx1"/>
                </a:solidFill>
              </a:rPr>
              <a:t> </a:t>
            </a:r>
            <a:r>
              <a:rPr lang="ru-RU" sz="2000" dirty="0" err="1">
                <a:solidFill>
                  <a:schemeClr val="tx1"/>
                </a:solidFill>
              </a:rPr>
              <a:t>task</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project</a:t>
            </a:r>
            <a:r>
              <a:rPr lang="ru-RU" sz="2000" dirty="0">
                <a:solidFill>
                  <a:schemeClr val="tx1"/>
                </a:solidFill>
              </a:rPr>
              <a:t>. </a:t>
            </a:r>
          </a:p>
          <a:p>
            <a:pPr marL="0" indent="0">
              <a:lnSpc>
                <a:spcPct val="110000"/>
              </a:lnSpc>
              <a:spcBef>
                <a:spcPts val="0"/>
              </a:spcBef>
              <a:spcAft>
                <a:spcPts val="600"/>
              </a:spcAft>
              <a:buNone/>
            </a:pPr>
            <a:r>
              <a:rPr lang="ru-RU" sz="2000" dirty="0">
                <a:solidFill>
                  <a:schemeClr val="tx1"/>
                </a:solidFill>
              </a:rPr>
              <a:t>6) </a:t>
            </a:r>
            <a:r>
              <a:rPr lang="ru-RU" sz="2000" dirty="0" err="1">
                <a:solidFill>
                  <a:schemeClr val="tx1"/>
                </a:solidFill>
              </a:rPr>
              <a:t>Each</a:t>
            </a:r>
            <a:r>
              <a:rPr lang="ru-RU" sz="2000" dirty="0">
                <a:solidFill>
                  <a:schemeClr val="tx1"/>
                </a:solidFill>
              </a:rPr>
              <a:t> </a:t>
            </a:r>
            <a:r>
              <a:rPr lang="ru-RU" sz="2000" dirty="0" err="1">
                <a:solidFill>
                  <a:schemeClr val="tx1"/>
                </a:solidFill>
              </a:rPr>
              <a:t>employee</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attached</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one</a:t>
            </a:r>
            <a:r>
              <a:rPr lang="ru-RU" sz="2000" dirty="0">
                <a:solidFill>
                  <a:schemeClr val="tx1"/>
                </a:solidFill>
              </a:rPr>
              <a:t> </a:t>
            </a:r>
            <a:r>
              <a:rPr lang="ru-RU" sz="2000" dirty="0" err="1">
                <a:solidFill>
                  <a:schemeClr val="tx1"/>
                </a:solidFill>
              </a:rPr>
              <a:t>department</a:t>
            </a:r>
            <a:r>
              <a:rPr lang="ru-RU" sz="2000" dirty="0">
                <a:solidFill>
                  <a:schemeClr val="tx1"/>
                </a:solidFill>
              </a:rPr>
              <a:t>; </a:t>
            </a:r>
          </a:p>
          <a:p>
            <a:pPr marL="0" indent="0">
              <a:lnSpc>
                <a:spcPct val="110000"/>
              </a:lnSpc>
              <a:spcBef>
                <a:spcPts val="0"/>
              </a:spcBef>
              <a:spcAft>
                <a:spcPts val="600"/>
              </a:spcAft>
              <a:buNone/>
            </a:pPr>
            <a:r>
              <a:rPr lang="ru-RU" sz="2000" dirty="0">
                <a:solidFill>
                  <a:schemeClr val="tx1"/>
                </a:solidFill>
              </a:rPr>
              <a:t>7) </a:t>
            </a:r>
            <a:r>
              <a:rPr lang="ru-RU" sz="2000" dirty="0" err="1">
                <a:solidFill>
                  <a:schemeClr val="tx1"/>
                </a:solidFill>
              </a:rPr>
              <a:t>Each</a:t>
            </a:r>
            <a:r>
              <a:rPr lang="ru-RU" sz="2000" dirty="0">
                <a:solidFill>
                  <a:schemeClr val="tx1"/>
                </a:solidFill>
              </a:rPr>
              <a:t> </a:t>
            </a:r>
            <a:r>
              <a:rPr lang="ru-RU" sz="2000" dirty="0" err="1">
                <a:solidFill>
                  <a:schemeClr val="tx1"/>
                </a:solidFill>
              </a:rPr>
              <a:t>employee</a:t>
            </a:r>
            <a:r>
              <a:rPr lang="ru-RU" sz="2000" dirty="0">
                <a:solidFill>
                  <a:schemeClr val="tx1"/>
                </a:solidFill>
              </a:rPr>
              <a:t> </a:t>
            </a:r>
            <a:r>
              <a:rPr lang="ru-RU" sz="2000" dirty="0" err="1">
                <a:solidFill>
                  <a:schemeClr val="tx1"/>
                </a:solidFill>
              </a:rPr>
              <a:t>has</a:t>
            </a:r>
            <a:r>
              <a:rPr lang="ru-RU" sz="2000" dirty="0">
                <a:solidFill>
                  <a:schemeClr val="tx1"/>
                </a:solidFill>
              </a:rPr>
              <a:t> a </a:t>
            </a:r>
            <a:r>
              <a:rPr lang="ru-RU" sz="2000" dirty="0" err="1">
                <a:solidFill>
                  <a:schemeClr val="tx1"/>
                </a:solidFill>
              </a:rPr>
              <a:t>phone</a:t>
            </a:r>
            <a:r>
              <a:rPr lang="ru-RU" sz="2000" dirty="0">
                <a:solidFill>
                  <a:schemeClr val="tx1"/>
                </a:solidFill>
              </a:rPr>
              <a:t> </a:t>
            </a:r>
            <a:r>
              <a:rPr lang="ru-RU" sz="2000" dirty="0" err="1">
                <a:solidFill>
                  <a:schemeClr val="tx1"/>
                </a:solidFill>
              </a:rPr>
              <a:t>number</a:t>
            </a:r>
            <a:r>
              <a:rPr lang="ru-RU" sz="2000" dirty="0">
                <a:solidFill>
                  <a:schemeClr val="tx1"/>
                </a:solidFill>
              </a:rPr>
              <a:t> </a:t>
            </a:r>
            <a:r>
              <a:rPr lang="ru-RU" sz="2000" dirty="0" err="1">
                <a:solidFill>
                  <a:schemeClr val="tx1"/>
                </a:solidFill>
              </a:rPr>
              <a:t>located</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employee's</a:t>
            </a:r>
            <a:r>
              <a:rPr lang="ru-RU" sz="2000" dirty="0">
                <a:solidFill>
                  <a:schemeClr val="tx1"/>
                </a:solidFill>
              </a:rPr>
              <a:t> </a:t>
            </a:r>
            <a:r>
              <a:rPr lang="ru-RU" sz="2000" dirty="0" err="1">
                <a:solidFill>
                  <a:schemeClr val="tx1"/>
                </a:solidFill>
              </a:rPr>
              <a:t>department</a:t>
            </a:r>
            <a:r>
              <a:rPr lang="ru-RU" sz="2000" dirty="0">
                <a:solidFill>
                  <a:schemeClr val="tx1"/>
                </a:solidFill>
              </a:rPr>
              <a:t>.</a:t>
            </a:r>
          </a:p>
          <a:p>
            <a:pPr marL="109728" indent="0">
              <a:buNone/>
            </a:pP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77678026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683568" y="2060848"/>
            <a:ext cx="7831103" cy="1080120"/>
          </a:xfrm>
        </p:spPr>
        <p:txBody>
          <a:bodyPr>
            <a:normAutofit/>
          </a:bodyPr>
          <a:lstStyle/>
          <a:p>
            <a:r>
              <a:rPr lang="en-US" sz="4800" b="1" dirty="0" smtClean="0">
                <a:solidFill>
                  <a:schemeClr val="accent1"/>
                </a:solidFill>
              </a:rPr>
              <a:t>Lecture</a:t>
            </a:r>
            <a:r>
              <a:rPr lang="uk-UA" sz="4800" b="1" dirty="0" smtClean="0">
                <a:solidFill>
                  <a:schemeClr val="accent1"/>
                </a:solidFill>
              </a:rPr>
              <a:t> 1</a:t>
            </a:r>
            <a:endParaRPr lang="ru-RU" sz="4800" b="1" dirty="0">
              <a:solidFill>
                <a:schemeClr val="accent1"/>
              </a:solidFill>
            </a:endParaRPr>
          </a:p>
        </p:txBody>
      </p:sp>
    </p:spTree>
    <p:extLst>
      <p:ext uri="{BB962C8B-B14F-4D97-AF65-F5344CB8AC3E}">
        <p14:creationId xmlns:p14="http://schemas.microsoft.com/office/powerpoint/2010/main" val="90253881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755576" y="764704"/>
            <a:ext cx="7560840" cy="5472608"/>
          </a:xfrm>
        </p:spPr>
        <p:txBody>
          <a:bodyPr>
            <a:noAutofit/>
          </a:bodyPr>
          <a:lstStyle/>
          <a:p>
            <a:pPr marL="0" indent="0">
              <a:buNone/>
            </a:pPr>
            <a:r>
              <a:rPr lang="ru-RU" sz="2000" b="1" dirty="0" err="1">
                <a:solidFill>
                  <a:schemeClr val="tx1"/>
                </a:solidFill>
              </a:rPr>
              <a:t>Additional</a:t>
            </a:r>
            <a:r>
              <a:rPr lang="ru-RU" sz="2000" b="1" dirty="0">
                <a:solidFill>
                  <a:schemeClr val="tx1"/>
                </a:solidFill>
              </a:rPr>
              <a:t> </a:t>
            </a:r>
            <a:r>
              <a:rPr lang="ru-RU" sz="2000" b="1" dirty="0" err="1">
                <a:solidFill>
                  <a:schemeClr val="tx1"/>
                </a:solidFill>
              </a:rPr>
              <a:t>information</a:t>
            </a:r>
            <a:r>
              <a:rPr lang="ru-RU" sz="2000" b="1" dirty="0">
                <a:solidFill>
                  <a:schemeClr val="tx1"/>
                </a:solidFill>
              </a:rPr>
              <a:t> </a:t>
            </a:r>
            <a:r>
              <a:rPr lang="ru-RU" sz="2000" dirty="0">
                <a:solidFill>
                  <a:schemeClr val="tx1"/>
                </a:solidFill>
              </a:rPr>
              <a:t>(</a:t>
            </a:r>
            <a:r>
              <a:rPr lang="ru-RU" sz="2000" dirty="0" err="1">
                <a:solidFill>
                  <a:schemeClr val="tx1"/>
                </a:solidFill>
              </a:rPr>
              <a:t>determine</a:t>
            </a:r>
            <a:r>
              <a:rPr lang="ru-RU" sz="2000" dirty="0">
                <a:solidFill>
                  <a:schemeClr val="tx1"/>
                </a:solidFill>
              </a:rPr>
              <a:t> </a:t>
            </a:r>
            <a:r>
              <a:rPr lang="ru-RU" sz="2000" dirty="0" err="1">
                <a:solidFill>
                  <a:schemeClr val="tx1"/>
                </a:solidFill>
              </a:rPr>
              <a:t>what</a:t>
            </a:r>
            <a:r>
              <a:rPr lang="ru-RU" sz="2000" dirty="0">
                <a:solidFill>
                  <a:schemeClr val="tx1"/>
                </a:solidFill>
              </a:rPr>
              <a:t> </a:t>
            </a:r>
            <a:r>
              <a:rPr lang="ru-RU" sz="2000" dirty="0" err="1">
                <a:solidFill>
                  <a:schemeClr val="tx1"/>
                </a:solidFill>
              </a:rPr>
              <a:t>data</a:t>
            </a:r>
            <a:r>
              <a:rPr lang="ru-RU" sz="2000" dirty="0">
                <a:solidFill>
                  <a:schemeClr val="tx1"/>
                </a:solidFill>
              </a:rPr>
              <a:t> </a:t>
            </a:r>
            <a:r>
              <a:rPr lang="ru-RU" sz="2000" dirty="0" err="1">
                <a:solidFill>
                  <a:schemeClr val="tx1"/>
                </a:solidFill>
              </a:rPr>
              <a:t>should</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stored</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what</a:t>
            </a:r>
            <a:r>
              <a:rPr lang="ru-RU" sz="2000" dirty="0">
                <a:solidFill>
                  <a:schemeClr val="tx1"/>
                </a:solidFill>
              </a:rPr>
              <a:t> </a:t>
            </a:r>
            <a:r>
              <a:rPr lang="ru-RU" sz="2000" dirty="0" err="1">
                <a:solidFill>
                  <a:schemeClr val="tx1"/>
                </a:solidFill>
              </a:rPr>
              <a:t>facts</a:t>
            </a:r>
            <a:r>
              <a:rPr lang="ru-RU" sz="2000" dirty="0">
                <a:solidFill>
                  <a:schemeClr val="tx1"/>
                </a:solidFill>
              </a:rPr>
              <a:t> </a:t>
            </a:r>
            <a:r>
              <a:rPr lang="ru-RU" sz="2000" dirty="0" err="1">
                <a:solidFill>
                  <a:schemeClr val="tx1"/>
                </a:solidFill>
              </a:rPr>
              <a:t>should</a:t>
            </a:r>
            <a:r>
              <a:rPr lang="ru-RU" sz="2000" dirty="0">
                <a:solidFill>
                  <a:schemeClr val="tx1"/>
                </a:solidFill>
              </a:rPr>
              <a:t> </a:t>
            </a:r>
            <a:r>
              <a:rPr lang="ru-RU" sz="2000" dirty="0" err="1">
                <a:solidFill>
                  <a:schemeClr val="tx1"/>
                </a:solidFill>
              </a:rPr>
              <a:t>be</a:t>
            </a:r>
            <a:r>
              <a:rPr lang="ru-RU" sz="2000" dirty="0">
                <a:solidFill>
                  <a:schemeClr val="tx1"/>
                </a:solidFill>
              </a:rPr>
              <a:t> </a:t>
            </a:r>
            <a:r>
              <a:rPr lang="ru-RU" sz="2000" dirty="0" err="1">
                <a:solidFill>
                  <a:schemeClr val="tx1"/>
                </a:solidFill>
              </a:rPr>
              <a:t>considered</a:t>
            </a:r>
            <a:r>
              <a:rPr lang="ru-RU" sz="2000" dirty="0">
                <a:solidFill>
                  <a:schemeClr val="tx1"/>
                </a:solidFill>
              </a:rPr>
              <a:t> </a:t>
            </a:r>
            <a:r>
              <a:rPr lang="ru-RU" sz="2000" dirty="0" err="1">
                <a:solidFill>
                  <a:schemeClr val="tx1"/>
                </a:solidFill>
              </a:rPr>
              <a:t>when</a:t>
            </a:r>
            <a:r>
              <a:rPr lang="ru-RU" sz="2000" dirty="0">
                <a:solidFill>
                  <a:schemeClr val="tx1"/>
                </a:solidFill>
              </a:rPr>
              <a:t> </a:t>
            </a:r>
            <a:r>
              <a:rPr lang="ru-RU" sz="2000" dirty="0" err="1">
                <a:solidFill>
                  <a:schemeClr val="tx1"/>
                </a:solidFill>
              </a:rPr>
              <a:t>creating</a:t>
            </a:r>
            <a:r>
              <a:rPr lang="ru-RU" sz="2000" dirty="0">
                <a:solidFill>
                  <a:schemeClr val="tx1"/>
                </a:solidFill>
              </a:rPr>
              <a:t> a </a:t>
            </a:r>
            <a:r>
              <a:rPr lang="ru-RU" sz="2000" dirty="0" err="1">
                <a:solidFill>
                  <a:schemeClr val="tx1"/>
                </a:solidFill>
              </a:rPr>
              <a:t>model</a:t>
            </a:r>
            <a:r>
              <a:rPr lang="ru-RU" sz="2000" dirty="0">
                <a:solidFill>
                  <a:schemeClr val="tx1"/>
                </a:solidFill>
              </a:rPr>
              <a:t>): </a:t>
            </a:r>
          </a:p>
          <a:p>
            <a:pPr marL="0" indent="0">
              <a:buNone/>
            </a:pPr>
            <a:r>
              <a:rPr lang="ru-RU" sz="2000" dirty="0">
                <a:solidFill>
                  <a:schemeClr val="tx1"/>
                </a:solidFill>
              </a:rPr>
              <a:t>1) </a:t>
            </a:r>
            <a:r>
              <a:rPr lang="ru-RU" sz="2000" dirty="0" err="1">
                <a:solidFill>
                  <a:schemeClr val="tx1"/>
                </a:solidFill>
              </a:rPr>
              <a:t>For</a:t>
            </a:r>
            <a:r>
              <a:rPr lang="ru-RU" sz="2000" dirty="0">
                <a:solidFill>
                  <a:schemeClr val="tx1"/>
                </a:solidFill>
              </a:rPr>
              <a:t> </a:t>
            </a:r>
            <a:r>
              <a:rPr lang="ru-RU" sz="2000" dirty="0" err="1">
                <a:solidFill>
                  <a:schemeClr val="tx1"/>
                </a:solidFill>
              </a:rPr>
              <a:t>each</a:t>
            </a:r>
            <a:r>
              <a:rPr lang="ru-RU" sz="2000" dirty="0">
                <a:solidFill>
                  <a:schemeClr val="tx1"/>
                </a:solidFill>
              </a:rPr>
              <a:t> </a:t>
            </a:r>
            <a:r>
              <a:rPr lang="ru-RU" sz="2000" dirty="0" err="1">
                <a:solidFill>
                  <a:schemeClr val="tx1"/>
                </a:solidFill>
              </a:rPr>
              <a:t>employee</a:t>
            </a:r>
            <a:r>
              <a:rPr lang="ru-RU" sz="2000" dirty="0">
                <a:solidFill>
                  <a:schemeClr val="tx1"/>
                </a:solidFill>
              </a:rPr>
              <a:t>, </a:t>
            </a:r>
            <a:r>
              <a:rPr lang="ru-RU" sz="2000" dirty="0" err="1">
                <a:solidFill>
                  <a:schemeClr val="tx1"/>
                </a:solidFill>
              </a:rPr>
              <a:t>it</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necessary</a:t>
            </a:r>
            <a:r>
              <a:rPr lang="ru-RU" sz="2000" dirty="0">
                <a:solidFill>
                  <a:schemeClr val="tx1"/>
                </a:solidFill>
              </a:rPr>
              <a:t> </a:t>
            </a:r>
            <a:r>
              <a:rPr lang="ru-RU" sz="2000" dirty="0" err="1">
                <a:solidFill>
                  <a:schemeClr val="tx1"/>
                </a:solidFill>
              </a:rPr>
              <a:t>to</a:t>
            </a:r>
            <a:r>
              <a:rPr lang="ru-RU" sz="2000" dirty="0">
                <a:solidFill>
                  <a:schemeClr val="tx1"/>
                </a:solidFill>
              </a:rPr>
              <a:t> </a:t>
            </a:r>
            <a:r>
              <a:rPr lang="ru-RU" sz="2000" dirty="0" err="1">
                <a:solidFill>
                  <a:schemeClr val="tx1"/>
                </a:solidFill>
              </a:rPr>
              <a:t>store</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surname</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personnel</a:t>
            </a:r>
            <a:r>
              <a:rPr lang="ru-RU" sz="2000" dirty="0">
                <a:solidFill>
                  <a:schemeClr val="tx1"/>
                </a:solidFill>
              </a:rPr>
              <a:t> </a:t>
            </a:r>
            <a:r>
              <a:rPr lang="ru-RU" sz="2000" dirty="0" err="1">
                <a:solidFill>
                  <a:schemeClr val="tx1"/>
                </a:solidFill>
              </a:rPr>
              <a:t>number</a:t>
            </a:r>
            <a:r>
              <a:rPr lang="ru-RU" sz="2000" dirty="0">
                <a:solidFill>
                  <a:schemeClr val="tx1"/>
                </a:solidFill>
              </a:rPr>
              <a:t>, </a:t>
            </a:r>
            <a:r>
              <a:rPr lang="ru-RU" sz="2000" dirty="0" err="1">
                <a:solidFill>
                  <a:schemeClr val="tx1"/>
                </a:solidFill>
              </a:rPr>
              <a:t>which</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unique</a:t>
            </a:r>
            <a:r>
              <a:rPr lang="ru-RU" sz="2000" dirty="0">
                <a:solidFill>
                  <a:schemeClr val="tx1"/>
                </a:solidFill>
              </a:rPr>
              <a:t> </a:t>
            </a:r>
            <a:r>
              <a:rPr lang="ru-RU" sz="2000" dirty="0" err="1">
                <a:solidFill>
                  <a:schemeClr val="tx1"/>
                </a:solidFill>
              </a:rPr>
              <a:t>for</a:t>
            </a:r>
            <a:r>
              <a:rPr lang="ru-RU" sz="2000" dirty="0">
                <a:solidFill>
                  <a:schemeClr val="tx1"/>
                </a:solidFill>
              </a:rPr>
              <a:t> </a:t>
            </a:r>
            <a:r>
              <a:rPr lang="ru-RU" sz="2000" dirty="0" err="1">
                <a:solidFill>
                  <a:schemeClr val="tx1"/>
                </a:solidFill>
              </a:rPr>
              <a:t>each</a:t>
            </a:r>
            <a:r>
              <a:rPr lang="ru-RU" sz="2000" dirty="0">
                <a:solidFill>
                  <a:schemeClr val="tx1"/>
                </a:solidFill>
              </a:rPr>
              <a:t> </a:t>
            </a:r>
            <a:r>
              <a:rPr lang="ru-RU" sz="2000" dirty="0" err="1">
                <a:solidFill>
                  <a:schemeClr val="tx1"/>
                </a:solidFill>
              </a:rPr>
              <a:t>employee</a:t>
            </a:r>
            <a:r>
              <a:rPr lang="ru-RU" sz="2000" dirty="0">
                <a:solidFill>
                  <a:schemeClr val="tx1"/>
                </a:solidFill>
              </a:rPr>
              <a:t>.</a:t>
            </a:r>
          </a:p>
          <a:p>
            <a:pPr marL="0" indent="0">
              <a:buNone/>
            </a:pPr>
            <a:r>
              <a:rPr lang="ru-RU" sz="2000" dirty="0">
                <a:solidFill>
                  <a:schemeClr val="tx1"/>
                </a:solidFill>
              </a:rPr>
              <a:t> 2) </a:t>
            </a:r>
            <a:r>
              <a:rPr lang="ru-RU" sz="2000" dirty="0" err="1">
                <a:solidFill>
                  <a:schemeClr val="tx1"/>
                </a:solidFill>
              </a:rPr>
              <a:t>Each</a:t>
            </a:r>
            <a:r>
              <a:rPr lang="ru-RU" sz="2000" dirty="0">
                <a:solidFill>
                  <a:schemeClr val="tx1"/>
                </a:solidFill>
              </a:rPr>
              <a:t> </a:t>
            </a:r>
            <a:r>
              <a:rPr lang="ru-RU" sz="2000" dirty="0" err="1">
                <a:solidFill>
                  <a:schemeClr val="tx1"/>
                </a:solidFill>
              </a:rPr>
              <a:t>department</a:t>
            </a:r>
            <a:r>
              <a:rPr lang="ru-RU" sz="2000" dirty="0">
                <a:solidFill>
                  <a:schemeClr val="tx1"/>
                </a:solidFill>
              </a:rPr>
              <a:t> </a:t>
            </a:r>
            <a:r>
              <a:rPr lang="ru-RU" sz="2000" dirty="0" err="1">
                <a:solidFill>
                  <a:schemeClr val="tx1"/>
                </a:solidFill>
              </a:rPr>
              <a:t>has</a:t>
            </a:r>
            <a:r>
              <a:rPr lang="ru-RU" sz="2000" dirty="0">
                <a:solidFill>
                  <a:schemeClr val="tx1"/>
                </a:solidFill>
              </a:rPr>
              <a:t> a </a:t>
            </a:r>
            <a:r>
              <a:rPr lang="ru-RU" sz="2000" dirty="0" err="1">
                <a:solidFill>
                  <a:schemeClr val="tx1"/>
                </a:solidFill>
              </a:rPr>
              <a:t>unique</a:t>
            </a:r>
            <a:r>
              <a:rPr lang="ru-RU" sz="2000" dirty="0">
                <a:solidFill>
                  <a:schemeClr val="tx1"/>
                </a:solidFill>
              </a:rPr>
              <a:t> </a:t>
            </a:r>
            <a:r>
              <a:rPr lang="ru-RU" sz="2000" dirty="0" err="1">
                <a:solidFill>
                  <a:schemeClr val="tx1"/>
                </a:solidFill>
              </a:rPr>
              <a:t>number</a:t>
            </a:r>
            <a:r>
              <a:rPr lang="ru-RU" sz="2000" dirty="0">
                <a:solidFill>
                  <a:schemeClr val="tx1"/>
                </a:solidFill>
              </a:rPr>
              <a:t>; </a:t>
            </a:r>
          </a:p>
          <a:p>
            <a:pPr marL="0" indent="0">
              <a:buNone/>
            </a:pPr>
            <a:r>
              <a:rPr lang="ru-RU" sz="2000" dirty="0">
                <a:solidFill>
                  <a:schemeClr val="tx1"/>
                </a:solidFill>
              </a:rPr>
              <a:t>3) </a:t>
            </a:r>
            <a:r>
              <a:rPr lang="ru-RU" sz="2000" dirty="0" err="1">
                <a:solidFill>
                  <a:schemeClr val="tx1"/>
                </a:solidFill>
              </a:rPr>
              <a:t>Each</a:t>
            </a:r>
            <a:r>
              <a:rPr lang="ru-RU" sz="2000" dirty="0">
                <a:solidFill>
                  <a:schemeClr val="tx1"/>
                </a:solidFill>
              </a:rPr>
              <a:t> </a:t>
            </a:r>
            <a:r>
              <a:rPr lang="ru-RU" sz="2000" dirty="0" err="1">
                <a:solidFill>
                  <a:schemeClr val="tx1"/>
                </a:solidFill>
              </a:rPr>
              <a:t>project</a:t>
            </a:r>
            <a:r>
              <a:rPr lang="ru-RU" sz="2000" dirty="0">
                <a:solidFill>
                  <a:schemeClr val="tx1"/>
                </a:solidFill>
              </a:rPr>
              <a:t> </a:t>
            </a:r>
            <a:r>
              <a:rPr lang="ru-RU" sz="2000" dirty="0" err="1">
                <a:solidFill>
                  <a:schemeClr val="tx1"/>
                </a:solidFill>
              </a:rPr>
              <a:t>has</a:t>
            </a:r>
            <a:r>
              <a:rPr lang="ru-RU" sz="2000" dirty="0">
                <a:solidFill>
                  <a:schemeClr val="tx1"/>
                </a:solidFill>
              </a:rPr>
              <a:t> a </a:t>
            </a:r>
            <a:r>
              <a:rPr lang="ru-RU" sz="2000" dirty="0" err="1">
                <a:solidFill>
                  <a:schemeClr val="tx1"/>
                </a:solidFill>
              </a:rPr>
              <a:t>number</a:t>
            </a:r>
            <a:r>
              <a:rPr lang="ru-RU" sz="2000" dirty="0">
                <a:solidFill>
                  <a:schemeClr val="tx1"/>
                </a:solidFill>
              </a:rPr>
              <a:t> </a:t>
            </a:r>
            <a:r>
              <a:rPr lang="ru-RU" sz="2000" dirty="0" err="1">
                <a:solidFill>
                  <a:schemeClr val="tx1"/>
                </a:solidFill>
              </a:rPr>
              <a:t>and</a:t>
            </a:r>
            <a:r>
              <a:rPr lang="ru-RU" sz="2000" dirty="0">
                <a:solidFill>
                  <a:schemeClr val="tx1"/>
                </a:solidFill>
              </a:rPr>
              <a:t> </a:t>
            </a:r>
            <a:r>
              <a:rPr lang="ru-RU" sz="2000" dirty="0" err="1">
                <a:solidFill>
                  <a:schemeClr val="tx1"/>
                </a:solidFill>
              </a:rPr>
              <a:t>name</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project</a:t>
            </a:r>
            <a:r>
              <a:rPr lang="ru-RU" sz="2000" dirty="0">
                <a:solidFill>
                  <a:schemeClr val="tx1"/>
                </a:solidFill>
              </a:rPr>
              <a:t> </a:t>
            </a:r>
            <a:r>
              <a:rPr lang="ru-RU" sz="2000" dirty="0" err="1">
                <a:solidFill>
                  <a:schemeClr val="tx1"/>
                </a:solidFill>
              </a:rPr>
              <a:t>number</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unique</a:t>
            </a:r>
            <a:r>
              <a:rPr lang="ru-RU" sz="2000" dirty="0">
                <a:solidFill>
                  <a:schemeClr val="tx1"/>
                </a:solidFill>
              </a:rPr>
              <a:t>; </a:t>
            </a:r>
          </a:p>
          <a:p>
            <a:pPr marL="0" indent="0">
              <a:buNone/>
            </a:pPr>
            <a:r>
              <a:rPr lang="ru-RU" sz="2000" dirty="0">
                <a:solidFill>
                  <a:schemeClr val="tx1"/>
                </a:solidFill>
              </a:rPr>
              <a:t>4) </a:t>
            </a:r>
            <a:r>
              <a:rPr lang="ru-RU" sz="2000" dirty="0" err="1">
                <a:solidFill>
                  <a:schemeClr val="tx1"/>
                </a:solidFill>
              </a:rPr>
              <a:t>Each</a:t>
            </a:r>
            <a:r>
              <a:rPr lang="ru-RU" sz="2000" dirty="0">
                <a:solidFill>
                  <a:schemeClr val="tx1"/>
                </a:solidFill>
              </a:rPr>
              <a:t> </a:t>
            </a:r>
            <a:r>
              <a:rPr lang="ru-RU" sz="2000" dirty="0" err="1">
                <a:solidFill>
                  <a:schemeClr val="tx1"/>
                </a:solidFill>
              </a:rPr>
              <a:t>work</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project</a:t>
            </a:r>
            <a:r>
              <a:rPr lang="ru-RU" sz="2000" dirty="0">
                <a:solidFill>
                  <a:schemeClr val="tx1"/>
                </a:solidFill>
              </a:rPr>
              <a:t> </a:t>
            </a:r>
            <a:r>
              <a:rPr lang="ru-RU" sz="2000" dirty="0" err="1">
                <a:solidFill>
                  <a:schemeClr val="tx1"/>
                </a:solidFill>
              </a:rPr>
              <a:t>has</a:t>
            </a:r>
            <a:r>
              <a:rPr lang="ru-RU" sz="2000" dirty="0">
                <a:solidFill>
                  <a:schemeClr val="tx1"/>
                </a:solidFill>
              </a:rPr>
              <a:t> a </a:t>
            </a:r>
            <a:r>
              <a:rPr lang="ru-RU" sz="2000" dirty="0" err="1">
                <a:solidFill>
                  <a:schemeClr val="tx1"/>
                </a:solidFill>
              </a:rPr>
              <a:t>number</a:t>
            </a:r>
            <a:r>
              <a:rPr lang="ru-RU" sz="2000" dirty="0">
                <a:solidFill>
                  <a:schemeClr val="tx1"/>
                </a:solidFill>
              </a:rPr>
              <a:t> </a:t>
            </a:r>
            <a:r>
              <a:rPr lang="ru-RU" sz="2000" dirty="0" err="1">
                <a:solidFill>
                  <a:schemeClr val="tx1"/>
                </a:solidFill>
              </a:rPr>
              <a:t>that</a:t>
            </a:r>
            <a:r>
              <a:rPr lang="ru-RU" sz="2000" dirty="0">
                <a:solidFill>
                  <a:schemeClr val="tx1"/>
                </a:solidFill>
              </a:rPr>
              <a:t> </a:t>
            </a:r>
            <a:r>
              <a:rPr lang="ru-RU" sz="2000" dirty="0" err="1">
                <a:solidFill>
                  <a:schemeClr val="tx1"/>
                </a:solidFill>
              </a:rPr>
              <a:t>is</a:t>
            </a:r>
            <a:r>
              <a:rPr lang="ru-RU" sz="2000" dirty="0">
                <a:solidFill>
                  <a:schemeClr val="tx1"/>
                </a:solidFill>
              </a:rPr>
              <a:t> </a:t>
            </a:r>
            <a:r>
              <a:rPr lang="ru-RU" sz="2000" dirty="0" err="1">
                <a:solidFill>
                  <a:schemeClr val="tx1"/>
                </a:solidFill>
              </a:rPr>
              <a:t>unique</a:t>
            </a:r>
            <a:r>
              <a:rPr lang="ru-RU" sz="2000" dirty="0">
                <a:solidFill>
                  <a:schemeClr val="tx1"/>
                </a:solidFill>
              </a:rPr>
              <a:t> </a:t>
            </a:r>
            <a:r>
              <a:rPr lang="ru-RU" sz="2000" dirty="0" err="1">
                <a:solidFill>
                  <a:schemeClr val="tx1"/>
                </a:solidFill>
              </a:rPr>
              <a:t>within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project</a:t>
            </a:r>
            <a:r>
              <a:rPr lang="ru-RU" sz="2000" dirty="0">
                <a:solidFill>
                  <a:schemeClr val="tx1"/>
                </a:solidFill>
              </a:rPr>
              <a:t>. </a:t>
            </a:r>
            <a:r>
              <a:rPr lang="ru-RU" sz="2000" dirty="0" err="1">
                <a:solidFill>
                  <a:schemeClr val="tx1"/>
                </a:solidFill>
              </a:rPr>
              <a:t>Works</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different</a:t>
            </a:r>
            <a:r>
              <a:rPr lang="ru-RU" sz="2000" dirty="0">
                <a:solidFill>
                  <a:schemeClr val="tx1"/>
                </a:solidFill>
              </a:rPr>
              <a:t> </a:t>
            </a:r>
            <a:r>
              <a:rPr lang="ru-RU" sz="2000" dirty="0" err="1">
                <a:solidFill>
                  <a:schemeClr val="tx1"/>
                </a:solidFill>
              </a:rPr>
              <a:t>projects</a:t>
            </a:r>
            <a:r>
              <a:rPr lang="ru-RU" sz="2000" dirty="0">
                <a:solidFill>
                  <a:schemeClr val="tx1"/>
                </a:solidFill>
              </a:rPr>
              <a:t> </a:t>
            </a:r>
            <a:r>
              <a:rPr lang="ru-RU" sz="2000" dirty="0" err="1">
                <a:solidFill>
                  <a:schemeClr val="tx1"/>
                </a:solidFill>
              </a:rPr>
              <a:t>can</a:t>
            </a:r>
            <a:r>
              <a:rPr lang="ru-RU" sz="2000" dirty="0">
                <a:solidFill>
                  <a:schemeClr val="tx1"/>
                </a:solidFill>
              </a:rPr>
              <a:t> </a:t>
            </a:r>
            <a:r>
              <a:rPr lang="ru-RU" sz="2000" dirty="0" err="1">
                <a:solidFill>
                  <a:schemeClr val="tx1"/>
                </a:solidFill>
              </a:rPr>
              <a:t>have</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same</a:t>
            </a:r>
            <a:r>
              <a:rPr lang="ru-RU" sz="2000" dirty="0">
                <a:solidFill>
                  <a:schemeClr val="tx1"/>
                </a:solidFill>
              </a:rPr>
              <a:t> </a:t>
            </a:r>
            <a:r>
              <a:rPr lang="ru-RU" sz="2000" dirty="0" err="1">
                <a:solidFill>
                  <a:schemeClr val="tx1"/>
                </a:solidFill>
              </a:rPr>
              <a:t>numbers</a:t>
            </a:r>
            <a:r>
              <a:rPr lang="ru-RU" sz="2000" dirty="0">
                <a:solidFill>
                  <a:schemeClr val="tx1"/>
                </a:solidFill>
              </a:rPr>
              <a:t>. </a:t>
            </a:r>
          </a:p>
          <a:p>
            <a:pPr marL="0" indent="0">
              <a:buNone/>
            </a:pPr>
            <a:r>
              <a:rPr lang="ru-RU" sz="2000" dirty="0" err="1">
                <a:solidFill>
                  <a:schemeClr val="tx1"/>
                </a:solidFill>
              </a:rPr>
              <a:t>The</a:t>
            </a:r>
            <a:r>
              <a:rPr lang="ru-RU" sz="2000" dirty="0">
                <a:solidFill>
                  <a:schemeClr val="tx1"/>
                </a:solidFill>
              </a:rPr>
              <a:t> </a:t>
            </a:r>
            <a:r>
              <a:rPr lang="ru-RU" sz="2000" dirty="0" err="1">
                <a:solidFill>
                  <a:schemeClr val="tx1"/>
                </a:solidFill>
              </a:rPr>
              <a:t>state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r>
              <a:rPr lang="ru-RU" sz="2000" dirty="0" err="1">
                <a:solidFill>
                  <a:schemeClr val="tx1"/>
                </a:solidFill>
              </a:rPr>
              <a:t>information</a:t>
            </a:r>
            <a:r>
              <a:rPr lang="ru-RU" sz="2000" dirty="0">
                <a:solidFill>
                  <a:schemeClr val="tx1"/>
                </a:solidFill>
              </a:rPr>
              <a:t> </a:t>
            </a:r>
            <a:r>
              <a:rPr lang="ru-RU" sz="2000" dirty="0" err="1">
                <a:solidFill>
                  <a:schemeClr val="tx1"/>
                </a:solidFill>
              </a:rPr>
              <a:t>about</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current</a:t>
            </a:r>
            <a:r>
              <a:rPr lang="ru-RU" sz="2000" dirty="0">
                <a:solidFill>
                  <a:schemeClr val="tx1"/>
                </a:solidFill>
              </a:rPr>
              <a:t> </a:t>
            </a:r>
            <a:r>
              <a:rPr lang="ru-RU" sz="2000" dirty="0" err="1">
                <a:solidFill>
                  <a:schemeClr val="tx1"/>
                </a:solidFill>
              </a:rPr>
              <a:t>state</a:t>
            </a:r>
            <a:r>
              <a:rPr lang="ru-RU" sz="2000" dirty="0">
                <a:solidFill>
                  <a:schemeClr val="tx1"/>
                </a:solidFill>
              </a:rPr>
              <a:t> </a:t>
            </a:r>
            <a:r>
              <a:rPr lang="ru-RU" sz="2000" dirty="0" err="1">
                <a:solidFill>
                  <a:schemeClr val="tx1"/>
                </a:solidFill>
              </a:rPr>
              <a:t>of</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subject</a:t>
            </a:r>
            <a:r>
              <a:rPr lang="ru-RU" sz="2000" dirty="0">
                <a:solidFill>
                  <a:schemeClr val="tx1"/>
                </a:solidFill>
              </a:rPr>
              <a:t> </a:t>
            </a:r>
            <a:r>
              <a:rPr lang="ru-RU" sz="2000" dirty="0" err="1">
                <a:solidFill>
                  <a:schemeClr val="tx1"/>
                </a:solidFill>
              </a:rPr>
              <a:t>area</a:t>
            </a:r>
            <a:r>
              <a:rPr lang="ru-RU" sz="2000" dirty="0">
                <a:solidFill>
                  <a:schemeClr val="tx1"/>
                </a:solidFill>
              </a:rPr>
              <a:t>, </a:t>
            </a:r>
            <a:r>
              <a:rPr lang="ru-RU" sz="2000" dirty="0" err="1">
                <a:solidFill>
                  <a:schemeClr val="tx1"/>
                </a:solidFill>
              </a:rPr>
              <a:t>which</a:t>
            </a:r>
            <a:r>
              <a:rPr lang="ru-RU" sz="2000" dirty="0">
                <a:solidFill>
                  <a:schemeClr val="tx1"/>
                </a:solidFill>
              </a:rPr>
              <a:t> </a:t>
            </a:r>
            <a:r>
              <a:rPr lang="ru-RU" sz="2000" dirty="0" err="1">
                <a:solidFill>
                  <a:schemeClr val="tx1"/>
                </a:solidFill>
              </a:rPr>
              <a:t>may</a:t>
            </a:r>
            <a:r>
              <a:rPr lang="ru-RU" sz="2000" dirty="0">
                <a:solidFill>
                  <a:schemeClr val="tx1"/>
                </a:solidFill>
              </a:rPr>
              <a:t> </a:t>
            </a:r>
            <a:r>
              <a:rPr lang="ru-RU" sz="2000" dirty="0" err="1">
                <a:solidFill>
                  <a:schemeClr val="tx1"/>
                </a:solidFill>
              </a:rPr>
              <a:t>change</a:t>
            </a:r>
            <a:r>
              <a:rPr lang="ru-RU" sz="2000" dirty="0">
                <a:solidFill>
                  <a:schemeClr val="tx1"/>
                </a:solidFill>
              </a:rPr>
              <a:t> </a:t>
            </a:r>
            <a:r>
              <a:rPr lang="ru-RU" sz="2000" dirty="0" err="1">
                <a:solidFill>
                  <a:schemeClr val="tx1"/>
                </a:solidFill>
              </a:rPr>
              <a:t>over</a:t>
            </a:r>
            <a:r>
              <a:rPr lang="ru-RU" sz="2000" dirty="0">
                <a:solidFill>
                  <a:schemeClr val="tx1"/>
                </a:solidFill>
              </a:rPr>
              <a:t> </a:t>
            </a:r>
            <a:r>
              <a:rPr lang="ru-RU" sz="2000" dirty="0" err="1">
                <a:solidFill>
                  <a:schemeClr val="tx1"/>
                </a:solidFill>
              </a:rPr>
              <a:t>time</a:t>
            </a:r>
            <a:r>
              <a:rPr lang="ru-RU" sz="2000" dirty="0">
                <a:solidFill>
                  <a:schemeClr val="tx1"/>
                </a:solidFill>
              </a:rPr>
              <a:t>): </a:t>
            </a:r>
          </a:p>
          <a:p>
            <a:pPr marL="0" indent="0">
              <a:buNone/>
            </a:pPr>
            <a:r>
              <a:rPr lang="ru-RU" sz="2000" dirty="0">
                <a:solidFill>
                  <a:schemeClr val="tx1"/>
                </a:solidFill>
              </a:rPr>
              <a:t>1) </a:t>
            </a:r>
            <a:r>
              <a:rPr lang="ru-RU" sz="2000" dirty="0" err="1">
                <a:solidFill>
                  <a:schemeClr val="tx1"/>
                </a:solidFill>
              </a:rPr>
              <a:t>Employee</a:t>
            </a:r>
            <a:r>
              <a:rPr lang="ru-RU" sz="2000" dirty="0">
                <a:solidFill>
                  <a:schemeClr val="tx1"/>
                </a:solidFill>
              </a:rPr>
              <a:t> </a:t>
            </a:r>
            <a:r>
              <a:rPr lang="ru-RU" sz="2000" dirty="0" err="1">
                <a:solidFill>
                  <a:schemeClr val="tx1"/>
                </a:solidFill>
              </a:rPr>
              <a:t>Jackson</a:t>
            </a:r>
            <a:r>
              <a:rPr lang="ru-RU" sz="2000" dirty="0">
                <a:solidFill>
                  <a:schemeClr val="tx1"/>
                </a:solidFill>
              </a:rPr>
              <a:t>, </a:t>
            </a:r>
            <a:r>
              <a:rPr lang="ru-RU" sz="2000" dirty="0" err="1">
                <a:solidFill>
                  <a:schemeClr val="tx1"/>
                </a:solidFill>
              </a:rPr>
              <a:t>working</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department</a:t>
            </a:r>
            <a:r>
              <a:rPr lang="ru-RU" sz="2000" dirty="0">
                <a:solidFill>
                  <a:schemeClr val="tx1"/>
                </a:solidFill>
              </a:rPr>
              <a:t> 1, </a:t>
            </a:r>
            <a:r>
              <a:rPr lang="ru-RU" sz="2000" dirty="0" err="1">
                <a:solidFill>
                  <a:schemeClr val="tx1"/>
                </a:solidFill>
              </a:rPr>
              <a:t>performs</a:t>
            </a:r>
            <a:r>
              <a:rPr lang="ru-RU" sz="2000" dirty="0">
                <a:solidFill>
                  <a:schemeClr val="tx1"/>
                </a:solidFill>
              </a:rPr>
              <a:t> </a:t>
            </a:r>
            <a:r>
              <a:rPr lang="ru-RU" sz="2000" dirty="0" err="1">
                <a:solidFill>
                  <a:schemeClr val="tx1"/>
                </a:solidFill>
              </a:rPr>
              <a:t>task</a:t>
            </a:r>
            <a:r>
              <a:rPr lang="ru-RU" sz="2000" dirty="0">
                <a:solidFill>
                  <a:schemeClr val="tx1"/>
                </a:solidFill>
              </a:rPr>
              <a:t> 1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project</a:t>
            </a:r>
            <a:r>
              <a:rPr lang="ru-RU" sz="2000" dirty="0">
                <a:solidFill>
                  <a:schemeClr val="tx1"/>
                </a:solidFill>
              </a:rPr>
              <a:t> "</a:t>
            </a:r>
            <a:r>
              <a:rPr lang="ru-RU" sz="2000" dirty="0" err="1">
                <a:solidFill>
                  <a:schemeClr val="tx1"/>
                </a:solidFill>
              </a:rPr>
              <a:t>Project</a:t>
            </a:r>
            <a:r>
              <a:rPr lang="ru-RU" sz="2000" dirty="0">
                <a:solidFill>
                  <a:schemeClr val="tx1"/>
                </a:solidFill>
              </a:rPr>
              <a:t> A" </a:t>
            </a:r>
            <a:r>
              <a:rPr lang="ru-RU" sz="2000" dirty="0" err="1">
                <a:solidFill>
                  <a:schemeClr val="tx1"/>
                </a:solidFill>
              </a:rPr>
              <a:t>and</a:t>
            </a:r>
            <a:r>
              <a:rPr lang="ru-RU" sz="2000" dirty="0">
                <a:solidFill>
                  <a:schemeClr val="tx1"/>
                </a:solidFill>
              </a:rPr>
              <a:t> </a:t>
            </a:r>
            <a:r>
              <a:rPr lang="ru-RU" sz="2000" dirty="0" err="1">
                <a:solidFill>
                  <a:schemeClr val="tx1"/>
                </a:solidFill>
              </a:rPr>
              <a:t>task</a:t>
            </a:r>
            <a:r>
              <a:rPr lang="ru-RU" sz="2000" dirty="0">
                <a:solidFill>
                  <a:schemeClr val="tx1"/>
                </a:solidFill>
              </a:rPr>
              <a:t> 1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second</a:t>
            </a:r>
            <a:r>
              <a:rPr lang="ru-RU" sz="2000" dirty="0">
                <a:solidFill>
                  <a:schemeClr val="tx1"/>
                </a:solidFill>
              </a:rPr>
              <a:t> </a:t>
            </a:r>
            <a:r>
              <a:rPr lang="ru-RU" sz="2000" dirty="0" err="1">
                <a:solidFill>
                  <a:schemeClr val="tx1"/>
                </a:solidFill>
              </a:rPr>
              <a:t>project</a:t>
            </a:r>
            <a:r>
              <a:rPr lang="ru-RU" sz="2000" dirty="0">
                <a:solidFill>
                  <a:schemeClr val="tx1"/>
                </a:solidFill>
              </a:rPr>
              <a:t> "</a:t>
            </a:r>
            <a:r>
              <a:rPr lang="ru-RU" sz="2000" dirty="0" err="1">
                <a:solidFill>
                  <a:schemeClr val="tx1"/>
                </a:solidFill>
              </a:rPr>
              <a:t>Project</a:t>
            </a:r>
            <a:r>
              <a:rPr lang="ru-RU" sz="2000" dirty="0">
                <a:solidFill>
                  <a:schemeClr val="tx1"/>
                </a:solidFill>
              </a:rPr>
              <a:t> B". </a:t>
            </a:r>
          </a:p>
          <a:p>
            <a:pPr marL="0" indent="0">
              <a:buNone/>
            </a:pPr>
            <a:r>
              <a:rPr lang="ru-RU" sz="2000" dirty="0">
                <a:solidFill>
                  <a:schemeClr val="tx1"/>
                </a:solidFill>
              </a:rPr>
              <a:t>2) </a:t>
            </a:r>
            <a:r>
              <a:rPr lang="ru-RU" sz="2000" dirty="0" err="1">
                <a:solidFill>
                  <a:schemeClr val="tx1"/>
                </a:solidFill>
              </a:rPr>
              <a:t>Employee</a:t>
            </a:r>
            <a:r>
              <a:rPr lang="ru-RU" sz="2000" dirty="0">
                <a:solidFill>
                  <a:schemeClr val="tx1"/>
                </a:solidFill>
              </a:rPr>
              <a:t> </a:t>
            </a:r>
            <a:r>
              <a:rPr lang="ru-RU" sz="2000" dirty="0" err="1">
                <a:solidFill>
                  <a:schemeClr val="tx1"/>
                </a:solidFill>
              </a:rPr>
              <a:t>Richardson</a:t>
            </a:r>
            <a:r>
              <a:rPr lang="ru-RU" sz="2000" dirty="0">
                <a:solidFill>
                  <a:schemeClr val="tx1"/>
                </a:solidFill>
              </a:rPr>
              <a:t>, </a:t>
            </a:r>
            <a:r>
              <a:rPr lang="ru-RU" sz="2000" dirty="0" err="1">
                <a:solidFill>
                  <a:schemeClr val="tx1"/>
                </a:solidFill>
              </a:rPr>
              <a:t>working</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department</a:t>
            </a:r>
            <a:r>
              <a:rPr lang="ru-RU" sz="2000" dirty="0">
                <a:solidFill>
                  <a:schemeClr val="tx1"/>
                </a:solidFill>
              </a:rPr>
              <a:t> 2, </a:t>
            </a:r>
            <a:r>
              <a:rPr lang="ru-RU" sz="2000" dirty="0" err="1">
                <a:solidFill>
                  <a:schemeClr val="tx1"/>
                </a:solidFill>
              </a:rPr>
              <a:t>performs</a:t>
            </a:r>
            <a:r>
              <a:rPr lang="ru-RU" sz="2000" dirty="0">
                <a:solidFill>
                  <a:schemeClr val="tx1"/>
                </a:solidFill>
              </a:rPr>
              <a:t> </a:t>
            </a:r>
            <a:r>
              <a:rPr lang="ru-RU" sz="2000" dirty="0" err="1">
                <a:solidFill>
                  <a:schemeClr val="tx1"/>
                </a:solidFill>
              </a:rPr>
              <a:t>task</a:t>
            </a:r>
            <a:r>
              <a:rPr lang="ru-RU" sz="2000" dirty="0">
                <a:solidFill>
                  <a:schemeClr val="tx1"/>
                </a:solidFill>
              </a:rPr>
              <a:t> 3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first</a:t>
            </a:r>
            <a:r>
              <a:rPr lang="ru-RU" sz="2000" dirty="0">
                <a:solidFill>
                  <a:schemeClr val="tx1"/>
                </a:solidFill>
              </a:rPr>
              <a:t> </a:t>
            </a:r>
            <a:r>
              <a:rPr lang="ru-RU" sz="2000" dirty="0" err="1">
                <a:solidFill>
                  <a:schemeClr val="tx1"/>
                </a:solidFill>
              </a:rPr>
              <a:t>project</a:t>
            </a:r>
            <a:r>
              <a:rPr lang="ru-RU" sz="2000" dirty="0">
                <a:solidFill>
                  <a:schemeClr val="tx1"/>
                </a:solidFill>
              </a:rPr>
              <a:t> " </a:t>
            </a:r>
            <a:r>
              <a:rPr lang="ru-RU" sz="2000" dirty="0" err="1">
                <a:solidFill>
                  <a:schemeClr val="tx1"/>
                </a:solidFill>
              </a:rPr>
              <a:t>Project</a:t>
            </a:r>
            <a:r>
              <a:rPr lang="ru-RU" sz="2000" dirty="0">
                <a:solidFill>
                  <a:schemeClr val="tx1"/>
                </a:solidFill>
              </a:rPr>
              <a:t> A " </a:t>
            </a:r>
            <a:r>
              <a:rPr lang="ru-RU" sz="2000" dirty="0" err="1">
                <a:solidFill>
                  <a:schemeClr val="tx1"/>
                </a:solidFill>
              </a:rPr>
              <a:t>and</a:t>
            </a:r>
            <a:r>
              <a:rPr lang="ru-RU" sz="2000" dirty="0">
                <a:solidFill>
                  <a:schemeClr val="tx1"/>
                </a:solidFill>
              </a:rPr>
              <a:t> </a:t>
            </a:r>
            <a:r>
              <a:rPr lang="ru-RU" sz="2000" dirty="0" err="1">
                <a:solidFill>
                  <a:schemeClr val="tx1"/>
                </a:solidFill>
              </a:rPr>
              <a:t>task</a:t>
            </a:r>
            <a:r>
              <a:rPr lang="ru-RU" sz="2000" dirty="0">
                <a:solidFill>
                  <a:schemeClr val="tx1"/>
                </a:solidFill>
              </a:rPr>
              <a:t> 2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second</a:t>
            </a:r>
            <a:r>
              <a:rPr lang="ru-RU" sz="2000" dirty="0">
                <a:solidFill>
                  <a:schemeClr val="tx1"/>
                </a:solidFill>
              </a:rPr>
              <a:t> </a:t>
            </a:r>
            <a:r>
              <a:rPr lang="ru-RU" sz="2000" dirty="0" err="1">
                <a:solidFill>
                  <a:schemeClr val="tx1"/>
                </a:solidFill>
              </a:rPr>
              <a:t>project</a:t>
            </a:r>
            <a:r>
              <a:rPr lang="ru-RU" sz="2000" dirty="0">
                <a:solidFill>
                  <a:schemeClr val="tx1"/>
                </a:solidFill>
              </a:rPr>
              <a:t> "</a:t>
            </a:r>
            <a:r>
              <a:rPr lang="ru-RU" sz="2000" dirty="0" err="1">
                <a:solidFill>
                  <a:schemeClr val="tx1"/>
                </a:solidFill>
              </a:rPr>
              <a:t>Tractor</a:t>
            </a:r>
            <a:r>
              <a:rPr lang="ru-RU" sz="2000" dirty="0">
                <a:solidFill>
                  <a:schemeClr val="tx1"/>
                </a:solidFill>
              </a:rPr>
              <a:t> </a:t>
            </a:r>
            <a:r>
              <a:rPr lang="ru-RU" sz="2000" dirty="0" err="1">
                <a:solidFill>
                  <a:schemeClr val="tx1"/>
                </a:solidFill>
              </a:rPr>
              <a:t>Project</a:t>
            </a:r>
            <a:r>
              <a:rPr lang="ru-RU" sz="2000" dirty="0">
                <a:solidFill>
                  <a:schemeClr val="tx1"/>
                </a:solidFill>
              </a:rPr>
              <a:t> B". </a:t>
            </a:r>
          </a:p>
          <a:p>
            <a:pPr marL="0" indent="0">
              <a:buNone/>
            </a:pPr>
            <a:r>
              <a:rPr lang="ru-RU" sz="2000" dirty="0">
                <a:solidFill>
                  <a:schemeClr val="tx1"/>
                </a:solidFill>
              </a:rPr>
              <a:t>3) </a:t>
            </a:r>
            <a:r>
              <a:rPr lang="ru-RU" sz="2000" dirty="0" err="1">
                <a:solidFill>
                  <a:schemeClr val="tx1"/>
                </a:solidFill>
              </a:rPr>
              <a:t>Employee</a:t>
            </a:r>
            <a:r>
              <a:rPr lang="ru-RU" sz="2000" dirty="0">
                <a:solidFill>
                  <a:schemeClr val="tx1"/>
                </a:solidFill>
              </a:rPr>
              <a:t> </a:t>
            </a:r>
            <a:r>
              <a:rPr lang="ru-RU" sz="2000" dirty="0" err="1">
                <a:solidFill>
                  <a:schemeClr val="tx1"/>
                </a:solidFill>
              </a:rPr>
              <a:t>Halley</a:t>
            </a:r>
            <a:r>
              <a:rPr lang="ru-RU" sz="2000" dirty="0">
                <a:solidFill>
                  <a:schemeClr val="tx1"/>
                </a:solidFill>
              </a:rPr>
              <a:t>, </a:t>
            </a:r>
            <a:r>
              <a:rPr lang="ru-RU" sz="2000" dirty="0" err="1">
                <a:solidFill>
                  <a:schemeClr val="tx1"/>
                </a:solidFill>
              </a:rPr>
              <a:t>working</a:t>
            </a:r>
            <a:r>
              <a:rPr lang="ru-RU" sz="2000" dirty="0">
                <a:solidFill>
                  <a:schemeClr val="tx1"/>
                </a:solidFill>
              </a:rPr>
              <a:t> </a:t>
            </a:r>
            <a:r>
              <a:rPr lang="ru-RU" sz="2000" dirty="0" err="1">
                <a:solidFill>
                  <a:schemeClr val="tx1"/>
                </a:solidFill>
              </a:rPr>
              <a:t>in</a:t>
            </a:r>
            <a:r>
              <a:rPr lang="ru-RU" sz="2000" dirty="0">
                <a:solidFill>
                  <a:schemeClr val="tx1"/>
                </a:solidFill>
              </a:rPr>
              <a:t> </a:t>
            </a:r>
            <a:r>
              <a:rPr lang="ru-RU" sz="2000" dirty="0" err="1">
                <a:solidFill>
                  <a:schemeClr val="tx1"/>
                </a:solidFill>
              </a:rPr>
              <a:t>Department</a:t>
            </a:r>
            <a:r>
              <a:rPr lang="ru-RU" sz="2000" dirty="0">
                <a:solidFill>
                  <a:schemeClr val="tx1"/>
                </a:solidFill>
              </a:rPr>
              <a:t> 1, </a:t>
            </a:r>
            <a:r>
              <a:rPr lang="ru-RU" sz="2000" dirty="0" err="1">
                <a:solidFill>
                  <a:schemeClr val="tx1"/>
                </a:solidFill>
              </a:rPr>
              <a:t>performs</a:t>
            </a:r>
            <a:r>
              <a:rPr lang="ru-RU" sz="2000" dirty="0">
                <a:solidFill>
                  <a:schemeClr val="tx1"/>
                </a:solidFill>
              </a:rPr>
              <a:t> </a:t>
            </a:r>
            <a:r>
              <a:rPr lang="ru-RU" sz="2000" dirty="0" err="1">
                <a:solidFill>
                  <a:schemeClr val="tx1"/>
                </a:solidFill>
              </a:rPr>
              <a:t>task</a:t>
            </a:r>
            <a:r>
              <a:rPr lang="ru-RU" sz="2000" dirty="0">
                <a:solidFill>
                  <a:schemeClr val="tx1"/>
                </a:solidFill>
              </a:rPr>
              <a:t> 2 </a:t>
            </a:r>
            <a:r>
              <a:rPr lang="ru-RU" sz="2000" dirty="0" err="1">
                <a:solidFill>
                  <a:schemeClr val="tx1"/>
                </a:solidFill>
              </a:rPr>
              <a:t>in</a:t>
            </a:r>
            <a:r>
              <a:rPr lang="ru-RU" sz="2000" dirty="0">
                <a:solidFill>
                  <a:schemeClr val="tx1"/>
                </a:solidFill>
              </a:rPr>
              <a:t> </a:t>
            </a:r>
            <a:r>
              <a:rPr lang="ru-RU" sz="2000" dirty="0" err="1">
                <a:solidFill>
                  <a:schemeClr val="tx1"/>
                </a:solidFill>
              </a:rPr>
              <a:t>the</a:t>
            </a:r>
            <a:r>
              <a:rPr lang="ru-RU" sz="2000" dirty="0">
                <a:solidFill>
                  <a:schemeClr val="tx1"/>
                </a:solidFill>
              </a:rPr>
              <a:t> </a:t>
            </a:r>
            <a:r>
              <a:rPr lang="ru-RU" sz="2000" dirty="0" err="1">
                <a:solidFill>
                  <a:schemeClr val="tx1"/>
                </a:solidFill>
              </a:rPr>
              <a:t>first</a:t>
            </a:r>
            <a:r>
              <a:rPr lang="ru-RU" sz="2000" dirty="0">
                <a:solidFill>
                  <a:schemeClr val="tx1"/>
                </a:solidFill>
              </a:rPr>
              <a:t> </a:t>
            </a:r>
            <a:r>
              <a:rPr lang="ru-RU" sz="2000" dirty="0" err="1">
                <a:solidFill>
                  <a:schemeClr val="tx1"/>
                </a:solidFill>
              </a:rPr>
              <a:t>project</a:t>
            </a:r>
            <a:r>
              <a:rPr lang="ru-RU" sz="2000" dirty="0">
                <a:solidFill>
                  <a:schemeClr val="tx1"/>
                </a:solidFill>
              </a:rPr>
              <a:t> " </a:t>
            </a:r>
            <a:r>
              <a:rPr lang="ru-RU" sz="2000" dirty="0" err="1">
                <a:solidFill>
                  <a:schemeClr val="tx1"/>
                </a:solidFill>
              </a:rPr>
              <a:t>Project</a:t>
            </a:r>
            <a:r>
              <a:rPr lang="ru-RU" sz="2000" dirty="0">
                <a:solidFill>
                  <a:schemeClr val="tx1"/>
                </a:solidFill>
              </a:rPr>
              <a:t> A ".</a:t>
            </a:r>
            <a:endParaRPr lang="ru-RU" sz="2000" dirty="0">
              <a:solidFill>
                <a:schemeClr val="tx1"/>
              </a:solidFill>
            </a:endParaRPr>
          </a:p>
        </p:txBody>
      </p:sp>
    </p:spTree>
    <p:extLst>
      <p:ext uri="{BB962C8B-B14F-4D97-AF65-F5344CB8AC3E}">
        <p14:creationId xmlns:p14="http://schemas.microsoft.com/office/powerpoint/2010/main" val="93251688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1"/>
          <p:cNvSpPr>
            <a:spLocks noGrp="1"/>
          </p:cNvSpPr>
          <p:nvPr>
            <p:ph idx="1"/>
          </p:nvPr>
        </p:nvSpPr>
        <p:spPr>
          <a:xfrm>
            <a:off x="1619672" y="476672"/>
            <a:ext cx="7416823" cy="5832648"/>
          </a:xfrm>
        </p:spPr>
        <p:txBody>
          <a:bodyPr>
            <a:normAutofit/>
          </a:bodyPr>
          <a:lstStyle/>
          <a:p>
            <a:pPr marL="0" indent="0">
              <a:buNone/>
            </a:pPr>
            <a:endParaRPr lang="en-US" u="sng" dirty="0" smtClean="0">
              <a:solidFill>
                <a:schemeClr val="tx1"/>
              </a:solidFill>
            </a:endParaRPr>
          </a:p>
          <a:p>
            <a:pPr marL="0" indent="0">
              <a:buNone/>
            </a:pPr>
            <a:endParaRPr lang="en-US" u="sng" dirty="0">
              <a:solidFill>
                <a:schemeClr val="tx1"/>
              </a:solidFill>
            </a:endParaRPr>
          </a:p>
          <a:p>
            <a:pPr marL="0" indent="0">
              <a:buNone/>
            </a:pPr>
            <a:r>
              <a:rPr lang="en-US" u="sng" dirty="0" smtClean="0">
                <a:solidFill>
                  <a:schemeClr val="tx1"/>
                </a:solidFill>
              </a:rPr>
              <a:t>Teacher</a:t>
            </a:r>
            <a:r>
              <a:rPr lang="uk-UA" u="sng" dirty="0" smtClean="0">
                <a:solidFill>
                  <a:schemeClr val="tx1"/>
                </a:solidFill>
              </a:rPr>
              <a:t>: </a:t>
            </a:r>
          </a:p>
          <a:p>
            <a:pPr marL="0" indent="0">
              <a:buNone/>
            </a:pPr>
            <a:r>
              <a:rPr lang="en-US" b="1" dirty="0" smtClean="0">
                <a:solidFill>
                  <a:schemeClr val="accent1">
                    <a:lumMod val="75000"/>
                  </a:schemeClr>
                </a:solidFill>
              </a:rPr>
              <a:t>Lyudmila Viktorovna </a:t>
            </a:r>
            <a:r>
              <a:rPr lang="en-US" b="1" dirty="0" err="1" smtClean="0">
                <a:solidFill>
                  <a:schemeClr val="accent1">
                    <a:lumMod val="75000"/>
                  </a:schemeClr>
                </a:solidFill>
              </a:rPr>
              <a:t>Rozova</a:t>
            </a:r>
            <a:endParaRPr lang="uk-UA" b="1" dirty="0" smtClean="0">
              <a:solidFill>
                <a:schemeClr val="accent1">
                  <a:lumMod val="75000"/>
                </a:schemeClr>
              </a:solidFill>
            </a:endParaRPr>
          </a:p>
          <a:p>
            <a:pPr marL="0" indent="0">
              <a:buNone/>
            </a:pPr>
            <a:r>
              <a:rPr lang="en-US" dirty="0" err="1" smtClean="0">
                <a:solidFill>
                  <a:schemeClr val="accent1">
                    <a:lumMod val="75000"/>
                  </a:schemeClr>
                </a:solidFill>
              </a:rPr>
              <a:t>phd</a:t>
            </a:r>
            <a:r>
              <a:rPr lang="en-US" dirty="0" smtClean="0">
                <a:solidFill>
                  <a:schemeClr val="accent1">
                    <a:lumMod val="75000"/>
                  </a:schemeClr>
                </a:solidFill>
              </a:rPr>
              <a:t>, associate professor </a:t>
            </a:r>
            <a:endParaRPr lang="uk-UA" dirty="0" smtClean="0">
              <a:solidFill>
                <a:schemeClr val="accent1">
                  <a:lumMod val="75000"/>
                </a:schemeClr>
              </a:solidFill>
            </a:endParaRPr>
          </a:p>
          <a:p>
            <a:pPr marL="0" indent="0">
              <a:buNone/>
            </a:pPr>
            <a:r>
              <a:rPr lang="en-US" dirty="0">
                <a:solidFill>
                  <a:schemeClr val="accent1">
                    <a:lumMod val="75000"/>
                  </a:schemeClr>
                </a:solidFill>
              </a:rPr>
              <a:t>r</a:t>
            </a:r>
            <a:r>
              <a:rPr lang="en-US" dirty="0" smtClean="0">
                <a:solidFill>
                  <a:schemeClr val="accent1">
                    <a:lumMod val="75000"/>
                  </a:schemeClr>
                </a:solidFill>
              </a:rPr>
              <a:t>oom #</a:t>
            </a:r>
            <a:r>
              <a:rPr lang="uk-UA" dirty="0" smtClean="0">
                <a:solidFill>
                  <a:schemeClr val="accent1">
                    <a:lumMod val="75000"/>
                  </a:schemeClr>
                </a:solidFill>
              </a:rPr>
              <a:t>13</a:t>
            </a:r>
          </a:p>
          <a:p>
            <a:pPr marL="0" indent="0">
              <a:buNone/>
            </a:pPr>
            <a:r>
              <a:rPr lang="en-US" dirty="0">
                <a:solidFill>
                  <a:schemeClr val="accent1">
                    <a:lumMod val="75000"/>
                  </a:schemeClr>
                </a:solidFill>
              </a:rPr>
              <a:t>email: </a:t>
            </a:r>
            <a:r>
              <a:rPr lang="en-US" u="sng" dirty="0">
                <a:solidFill>
                  <a:srgbClr val="0070C0"/>
                </a:solidFill>
              </a:rPr>
              <a:t>lyudmyla.rozova@khpi.edu.ua</a:t>
            </a:r>
            <a:endParaRPr lang="ru-RU" u="sng" dirty="0">
              <a:solidFill>
                <a:srgbClr val="0070C0"/>
              </a:solidFill>
            </a:endParaRPr>
          </a:p>
        </p:txBody>
      </p:sp>
    </p:spTree>
    <p:extLst>
      <p:ext uri="{BB962C8B-B14F-4D97-AF65-F5344CB8AC3E}">
        <p14:creationId xmlns:p14="http://schemas.microsoft.com/office/powerpoint/2010/main" val="54338550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1"/>
          <p:cNvSpPr>
            <a:spLocks noGrp="1"/>
          </p:cNvSpPr>
          <p:nvPr>
            <p:ph idx="1"/>
          </p:nvPr>
        </p:nvSpPr>
        <p:spPr>
          <a:xfrm>
            <a:off x="395536" y="980728"/>
            <a:ext cx="7344815" cy="5544616"/>
          </a:xfrm>
        </p:spPr>
        <p:txBody>
          <a:bodyPr>
            <a:normAutofit/>
          </a:bodyPr>
          <a:lstStyle/>
          <a:p>
            <a:pPr marL="514350" indent="-514350">
              <a:buFont typeface="+mj-lt"/>
              <a:buAutoNum type="arabicPeriod"/>
            </a:pPr>
            <a:endParaRPr lang="en-US" u="sng" dirty="0">
              <a:solidFill>
                <a:schemeClr val="tx1"/>
              </a:solidFill>
            </a:endParaRPr>
          </a:p>
        </p:txBody>
      </p:sp>
      <p:sp>
        <p:nvSpPr>
          <p:cNvPr id="5" name="Заголовок 2"/>
          <p:cNvSpPr>
            <a:spLocks noGrp="1"/>
          </p:cNvSpPr>
          <p:nvPr>
            <p:ph type="title"/>
          </p:nvPr>
        </p:nvSpPr>
        <p:spPr>
          <a:xfrm>
            <a:off x="1619672" y="260649"/>
            <a:ext cx="5904656" cy="504056"/>
          </a:xfrm>
        </p:spPr>
        <p:txBody>
          <a:bodyPr>
            <a:normAutofit fontScale="90000"/>
          </a:bodyPr>
          <a:lstStyle/>
          <a:p>
            <a:r>
              <a:rPr lang="en-US" dirty="0" smtClean="0">
                <a:solidFill>
                  <a:schemeClr val="accent1">
                    <a:lumMod val="75000"/>
                  </a:schemeClr>
                </a:solidFill>
              </a:rPr>
              <a:t>Literature</a:t>
            </a:r>
            <a:endParaRPr lang="ru-RU" dirty="0">
              <a:solidFill>
                <a:schemeClr val="accent1">
                  <a:lumMod val="75000"/>
                </a:schemeClr>
              </a:solidFill>
            </a:endParaRPr>
          </a:p>
        </p:txBody>
      </p:sp>
    </p:spTree>
    <p:extLst>
      <p:ext uri="{BB962C8B-B14F-4D97-AF65-F5344CB8AC3E}">
        <p14:creationId xmlns:p14="http://schemas.microsoft.com/office/powerpoint/2010/main" val="12536787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253"/>
          <p:cNvSpPr>
            <a:spLocks noChangeShapeType="1"/>
          </p:cNvSpPr>
          <p:nvPr/>
        </p:nvSpPr>
        <p:spPr bwMode="gray">
          <a:xfrm>
            <a:off x="2229063" y="4946182"/>
            <a:ext cx="4224536" cy="0"/>
          </a:xfrm>
          <a:prstGeom prst="line">
            <a:avLst/>
          </a:prstGeom>
          <a:noFill/>
          <a:ln w="25400">
            <a:solidFill>
              <a:schemeClr val="accent4">
                <a:lumMod val="75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20" name="Rectangle 254"/>
          <p:cNvSpPr>
            <a:spLocks noChangeArrowheads="1"/>
          </p:cNvSpPr>
          <p:nvPr/>
        </p:nvSpPr>
        <p:spPr bwMode="gray">
          <a:xfrm rot="3419336">
            <a:off x="1944900" y="4369920"/>
            <a:ext cx="479425" cy="520700"/>
          </a:xfrm>
          <a:prstGeom prst="rect">
            <a:avLst/>
          </a:prstGeom>
          <a:gradFill rotWithShape="1">
            <a:gsLst>
              <a:gs pos="0">
                <a:schemeClr val="folHlink"/>
              </a:gs>
              <a:gs pos="100000">
                <a:schemeClr val="fo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folHlink"/>
            </a:extrusionClr>
          </a:sp3d>
        </p:spPr>
        <p:txBody>
          <a:bodyPr wrap="none" anchor="ctr">
            <a:flatTx/>
          </a:bodyPr>
          <a:lstStyle/>
          <a:p>
            <a:endParaRPr lang="ru-RU"/>
          </a:p>
        </p:txBody>
      </p:sp>
      <p:sp>
        <p:nvSpPr>
          <p:cNvPr id="21" name="Text Box 255"/>
          <p:cNvSpPr txBox="1">
            <a:spLocks noChangeArrowheads="1"/>
          </p:cNvSpPr>
          <p:nvPr/>
        </p:nvSpPr>
        <p:spPr bwMode="gray">
          <a:xfrm>
            <a:off x="2000463" y="441278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4</a:t>
            </a:r>
          </a:p>
        </p:txBody>
      </p:sp>
      <p:sp>
        <p:nvSpPr>
          <p:cNvPr id="22" name="Line 256"/>
          <p:cNvSpPr>
            <a:spLocks noChangeShapeType="1"/>
          </p:cNvSpPr>
          <p:nvPr/>
        </p:nvSpPr>
        <p:spPr bwMode="gray">
          <a:xfrm>
            <a:off x="2229063" y="2431582"/>
            <a:ext cx="4224536" cy="0"/>
          </a:xfrm>
          <a:prstGeom prst="line">
            <a:avLst/>
          </a:prstGeom>
          <a:noFill/>
          <a:ln w="25400">
            <a:solidFill>
              <a:schemeClr val="accent4">
                <a:lumMod val="75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23" name="Rectangle 257"/>
          <p:cNvSpPr>
            <a:spLocks noChangeArrowheads="1"/>
          </p:cNvSpPr>
          <p:nvPr/>
        </p:nvSpPr>
        <p:spPr bwMode="gray">
          <a:xfrm rot="3419336">
            <a:off x="1872892" y="185532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ru-RU">
              <a:solidFill>
                <a:srgbClr val="FF0000"/>
              </a:solidFill>
            </a:endParaRPr>
          </a:p>
        </p:txBody>
      </p:sp>
      <p:sp>
        <p:nvSpPr>
          <p:cNvPr id="37" name="Text Box 258"/>
          <p:cNvSpPr txBox="1">
            <a:spLocks noChangeArrowheads="1"/>
          </p:cNvSpPr>
          <p:nvPr/>
        </p:nvSpPr>
        <p:spPr bwMode="gray">
          <a:xfrm>
            <a:off x="2968101" y="1957840"/>
            <a:ext cx="3693640" cy="461665"/>
          </a:xfrm>
          <a:prstGeom prst="rect">
            <a:avLst/>
          </a:prstGeom>
          <a:noFill/>
          <a:ln w="9525" algn="ctr">
            <a:noFill/>
            <a:miter lim="800000"/>
            <a:headEnd/>
            <a:tailEnd/>
          </a:ln>
          <a:effectLst/>
        </p:spPr>
        <p:txBody>
          <a:bodyPr wrap="none">
            <a:spAutoFit/>
          </a:bodyPr>
          <a:lstStyle/>
          <a:p>
            <a:pPr eaLnBrk="0" hangingPunct="0"/>
            <a:r>
              <a:rPr lang="en-US" sz="2400" dirty="0" smtClean="0">
                <a:solidFill>
                  <a:schemeClr val="accent4">
                    <a:lumMod val="50000"/>
                  </a:schemeClr>
                </a:solidFill>
                <a:latin typeface="Arial" charset="0"/>
              </a:rPr>
              <a:t>Introduction to Databases</a:t>
            </a:r>
            <a:endParaRPr lang="en-US" sz="2400" dirty="0">
              <a:solidFill>
                <a:schemeClr val="accent4">
                  <a:lumMod val="50000"/>
                </a:schemeClr>
              </a:solidFill>
              <a:latin typeface="Arial" charset="0"/>
            </a:endParaRPr>
          </a:p>
        </p:txBody>
      </p:sp>
      <p:sp>
        <p:nvSpPr>
          <p:cNvPr id="38" name="Text Box 259"/>
          <p:cNvSpPr txBox="1">
            <a:spLocks noChangeArrowheads="1"/>
          </p:cNvSpPr>
          <p:nvPr/>
        </p:nvSpPr>
        <p:spPr bwMode="gray">
          <a:xfrm>
            <a:off x="2000463" y="189818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1</a:t>
            </a:r>
          </a:p>
        </p:txBody>
      </p:sp>
      <p:sp>
        <p:nvSpPr>
          <p:cNvPr id="39" name="Line 260"/>
          <p:cNvSpPr>
            <a:spLocks noChangeShapeType="1"/>
          </p:cNvSpPr>
          <p:nvPr/>
        </p:nvSpPr>
        <p:spPr bwMode="gray">
          <a:xfrm>
            <a:off x="2229063" y="3269782"/>
            <a:ext cx="4224536" cy="0"/>
          </a:xfrm>
          <a:prstGeom prst="line">
            <a:avLst/>
          </a:prstGeom>
          <a:noFill/>
          <a:ln w="25400">
            <a:solidFill>
              <a:schemeClr val="accent4">
                <a:lumMod val="75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43" name="Rectangle 261"/>
          <p:cNvSpPr>
            <a:spLocks noChangeArrowheads="1"/>
          </p:cNvSpPr>
          <p:nvPr/>
        </p:nvSpPr>
        <p:spPr bwMode="gray">
          <a:xfrm rot="3419336">
            <a:off x="1944900" y="2693520"/>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endParaRPr lang="ru-RU"/>
          </a:p>
        </p:txBody>
      </p:sp>
      <p:sp>
        <p:nvSpPr>
          <p:cNvPr id="44" name="Text Box 262"/>
          <p:cNvSpPr txBox="1">
            <a:spLocks noChangeArrowheads="1"/>
          </p:cNvSpPr>
          <p:nvPr/>
        </p:nvSpPr>
        <p:spPr bwMode="gray">
          <a:xfrm>
            <a:off x="2000463" y="273638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2</a:t>
            </a:r>
          </a:p>
        </p:txBody>
      </p:sp>
      <p:sp>
        <p:nvSpPr>
          <p:cNvPr id="45" name="Line 263"/>
          <p:cNvSpPr>
            <a:spLocks noChangeShapeType="1"/>
          </p:cNvSpPr>
          <p:nvPr/>
        </p:nvSpPr>
        <p:spPr bwMode="gray">
          <a:xfrm>
            <a:off x="2230651" y="4106396"/>
            <a:ext cx="4222948" cy="0"/>
          </a:xfrm>
          <a:prstGeom prst="line">
            <a:avLst/>
          </a:prstGeom>
          <a:noFill/>
          <a:ln w="25400">
            <a:solidFill>
              <a:schemeClr val="accent4">
                <a:lumMod val="75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46" name="Rectangle 264"/>
          <p:cNvSpPr>
            <a:spLocks noChangeArrowheads="1"/>
          </p:cNvSpPr>
          <p:nvPr/>
        </p:nvSpPr>
        <p:spPr bwMode="gray">
          <a:xfrm rot="3419336">
            <a:off x="1944900" y="3531720"/>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endParaRPr lang="ru-RU"/>
          </a:p>
        </p:txBody>
      </p:sp>
      <p:sp>
        <p:nvSpPr>
          <p:cNvPr id="47" name="Text Box 265"/>
          <p:cNvSpPr txBox="1">
            <a:spLocks noChangeArrowheads="1"/>
          </p:cNvSpPr>
          <p:nvPr/>
        </p:nvSpPr>
        <p:spPr bwMode="gray">
          <a:xfrm>
            <a:off x="2000463" y="3574582"/>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FFFFFF"/>
                </a:solidFill>
                <a:latin typeface="Arial" charset="0"/>
              </a:rPr>
              <a:t>3</a:t>
            </a:r>
          </a:p>
        </p:txBody>
      </p:sp>
      <p:sp>
        <p:nvSpPr>
          <p:cNvPr id="48" name="Line 266"/>
          <p:cNvSpPr>
            <a:spLocks noChangeShapeType="1"/>
          </p:cNvSpPr>
          <p:nvPr/>
        </p:nvSpPr>
        <p:spPr bwMode="gray">
          <a:xfrm>
            <a:off x="2229063" y="5806607"/>
            <a:ext cx="4224536" cy="0"/>
          </a:xfrm>
          <a:prstGeom prst="line">
            <a:avLst/>
          </a:prstGeom>
          <a:noFill/>
          <a:ln w="25400">
            <a:solidFill>
              <a:schemeClr val="accent4">
                <a:lumMod val="75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49" name="Rectangle 267"/>
          <p:cNvSpPr>
            <a:spLocks noChangeArrowheads="1"/>
          </p:cNvSpPr>
          <p:nvPr/>
        </p:nvSpPr>
        <p:spPr bwMode="ltGray">
          <a:xfrm rot="3419336">
            <a:off x="1944900" y="5230345"/>
            <a:ext cx="479425" cy="520700"/>
          </a:xfrm>
          <a:prstGeom prst="rect">
            <a:avLst/>
          </a:prstGeom>
          <a:gradFill rotWithShape="1">
            <a:gsLst>
              <a:gs pos="0">
                <a:srgbClr val="990099"/>
              </a:gs>
              <a:gs pos="100000">
                <a:srgbClr val="9900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0099"/>
            </a:extrusionClr>
          </a:sp3d>
        </p:spPr>
        <p:txBody>
          <a:bodyPr wrap="none" anchor="ctr">
            <a:flatTx/>
          </a:bodyPr>
          <a:lstStyle/>
          <a:p>
            <a:endParaRPr lang="ru-RU"/>
          </a:p>
        </p:txBody>
      </p:sp>
      <p:sp>
        <p:nvSpPr>
          <p:cNvPr id="50" name="Text Box 268"/>
          <p:cNvSpPr txBox="1">
            <a:spLocks noChangeArrowheads="1"/>
          </p:cNvSpPr>
          <p:nvPr/>
        </p:nvSpPr>
        <p:spPr bwMode="gray">
          <a:xfrm>
            <a:off x="2000463" y="5273207"/>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FFFFFF"/>
                </a:solidFill>
                <a:latin typeface="Arial" charset="0"/>
              </a:rPr>
              <a:t>5</a:t>
            </a:r>
          </a:p>
        </p:txBody>
      </p:sp>
      <p:sp>
        <p:nvSpPr>
          <p:cNvPr id="51" name="Text Box 269"/>
          <p:cNvSpPr txBox="1">
            <a:spLocks noChangeArrowheads="1"/>
          </p:cNvSpPr>
          <p:nvPr/>
        </p:nvSpPr>
        <p:spPr bwMode="gray">
          <a:xfrm>
            <a:off x="2968101" y="2808117"/>
            <a:ext cx="1760418" cy="461665"/>
          </a:xfrm>
          <a:prstGeom prst="rect">
            <a:avLst/>
          </a:prstGeom>
          <a:noFill/>
          <a:ln w="9525" algn="ctr">
            <a:noFill/>
            <a:miter lim="800000"/>
            <a:headEnd/>
            <a:tailEnd/>
          </a:ln>
          <a:effectLst/>
        </p:spPr>
        <p:txBody>
          <a:bodyPr wrap="none">
            <a:spAutoFit/>
          </a:bodyPr>
          <a:lstStyle/>
          <a:p>
            <a:pPr eaLnBrk="0" hangingPunct="0"/>
            <a:r>
              <a:rPr lang="en-US" sz="2400" dirty="0">
                <a:solidFill>
                  <a:schemeClr val="accent4">
                    <a:lumMod val="50000"/>
                  </a:schemeClr>
                </a:solidFill>
                <a:latin typeface="Arial" charset="0"/>
              </a:rPr>
              <a:t>Data model</a:t>
            </a:r>
          </a:p>
        </p:txBody>
      </p:sp>
      <p:sp>
        <p:nvSpPr>
          <p:cNvPr id="52" name="Text Box 270"/>
          <p:cNvSpPr txBox="1">
            <a:spLocks noChangeArrowheads="1"/>
          </p:cNvSpPr>
          <p:nvPr/>
        </p:nvSpPr>
        <p:spPr bwMode="gray">
          <a:xfrm>
            <a:off x="2927349" y="3606113"/>
            <a:ext cx="4346062" cy="461665"/>
          </a:xfrm>
          <a:prstGeom prst="rect">
            <a:avLst/>
          </a:prstGeom>
          <a:noFill/>
          <a:ln w="9525" algn="ctr">
            <a:noFill/>
            <a:miter lim="800000"/>
            <a:headEnd/>
            <a:tailEnd/>
          </a:ln>
          <a:effectLst/>
        </p:spPr>
        <p:txBody>
          <a:bodyPr wrap="none">
            <a:spAutoFit/>
          </a:bodyPr>
          <a:lstStyle/>
          <a:p>
            <a:pPr eaLnBrk="0" hangingPunct="0"/>
            <a:r>
              <a:rPr lang="en-US" sz="2400" dirty="0" smtClean="0">
                <a:solidFill>
                  <a:schemeClr val="accent4">
                    <a:lumMod val="50000"/>
                  </a:schemeClr>
                </a:solidFill>
                <a:latin typeface="Arial" charset="0"/>
              </a:rPr>
              <a:t>Stages of Database Designing</a:t>
            </a:r>
            <a:endParaRPr lang="en-US" sz="2400" dirty="0">
              <a:solidFill>
                <a:schemeClr val="accent4">
                  <a:lumMod val="50000"/>
                </a:schemeClr>
              </a:solidFill>
              <a:latin typeface="Arial" charset="0"/>
            </a:endParaRPr>
          </a:p>
        </p:txBody>
      </p:sp>
      <p:sp>
        <p:nvSpPr>
          <p:cNvPr id="53" name="Text Box 271"/>
          <p:cNvSpPr txBox="1">
            <a:spLocks noChangeArrowheads="1"/>
          </p:cNvSpPr>
          <p:nvPr/>
        </p:nvSpPr>
        <p:spPr bwMode="gray">
          <a:xfrm>
            <a:off x="2968101" y="4412782"/>
            <a:ext cx="3848169" cy="461665"/>
          </a:xfrm>
          <a:prstGeom prst="rect">
            <a:avLst/>
          </a:prstGeom>
          <a:noFill/>
          <a:ln w="9525" algn="ctr">
            <a:noFill/>
            <a:miter lim="800000"/>
            <a:headEnd/>
            <a:tailEnd/>
          </a:ln>
          <a:effectLst/>
        </p:spPr>
        <p:txBody>
          <a:bodyPr wrap="none">
            <a:spAutoFit/>
          </a:bodyPr>
          <a:lstStyle/>
          <a:p>
            <a:pPr lvl="0" eaLnBrk="0" hangingPunct="0"/>
            <a:r>
              <a:rPr lang="ru-RU" sz="2400" dirty="0" smtClean="0">
                <a:solidFill>
                  <a:schemeClr val="accent4">
                    <a:lumMod val="50000"/>
                  </a:schemeClr>
                </a:solidFill>
                <a:latin typeface="Arial" charset="0"/>
              </a:rPr>
              <a:t>S</a:t>
            </a:r>
            <a:r>
              <a:rPr lang="en-US" sz="2400" dirty="0" err="1" smtClean="0">
                <a:solidFill>
                  <a:schemeClr val="accent4">
                    <a:lumMod val="50000"/>
                  </a:schemeClr>
                </a:solidFill>
                <a:latin typeface="Arial" charset="0"/>
              </a:rPr>
              <a:t>ubject</a:t>
            </a:r>
            <a:r>
              <a:rPr lang="en-US" sz="2400" dirty="0" smtClean="0">
                <a:solidFill>
                  <a:schemeClr val="accent4">
                    <a:lumMod val="50000"/>
                  </a:schemeClr>
                </a:solidFill>
                <a:latin typeface="Arial" charset="0"/>
              </a:rPr>
              <a:t> Area and its </a:t>
            </a:r>
            <a:r>
              <a:rPr lang="ru-RU" sz="2400" dirty="0" smtClean="0">
                <a:solidFill>
                  <a:schemeClr val="accent4">
                    <a:lumMod val="50000"/>
                  </a:schemeClr>
                </a:solidFill>
                <a:latin typeface="Arial" charset="0"/>
              </a:rPr>
              <a:t>M</a:t>
            </a:r>
            <a:r>
              <a:rPr lang="en-US" sz="2400" dirty="0" err="1" smtClean="0">
                <a:solidFill>
                  <a:schemeClr val="accent4">
                    <a:lumMod val="50000"/>
                  </a:schemeClr>
                </a:solidFill>
                <a:latin typeface="Arial" charset="0"/>
              </a:rPr>
              <a:t>odel</a:t>
            </a:r>
            <a:endParaRPr lang="ru-RU" sz="2400" dirty="0">
              <a:solidFill>
                <a:schemeClr val="accent4">
                  <a:lumMod val="50000"/>
                </a:schemeClr>
              </a:solidFill>
              <a:latin typeface="Arial" charset="0"/>
            </a:endParaRPr>
          </a:p>
        </p:txBody>
      </p:sp>
      <p:sp>
        <p:nvSpPr>
          <p:cNvPr id="54" name="Text Box 272"/>
          <p:cNvSpPr txBox="1">
            <a:spLocks noChangeArrowheads="1"/>
          </p:cNvSpPr>
          <p:nvPr/>
        </p:nvSpPr>
        <p:spPr bwMode="gray">
          <a:xfrm>
            <a:off x="2771800" y="5336706"/>
            <a:ext cx="5856732" cy="461665"/>
          </a:xfrm>
          <a:prstGeom prst="rect">
            <a:avLst/>
          </a:prstGeom>
          <a:noFill/>
          <a:ln w="9525" algn="ctr">
            <a:noFill/>
            <a:miter lim="800000"/>
            <a:headEnd/>
            <a:tailEnd/>
          </a:ln>
          <a:effectLst/>
        </p:spPr>
        <p:txBody>
          <a:bodyPr wrap="none">
            <a:spAutoFit/>
          </a:bodyPr>
          <a:lstStyle/>
          <a:p>
            <a:pPr eaLnBrk="0" hangingPunct="0"/>
            <a:r>
              <a:rPr lang="ru-RU" sz="2400" dirty="0" err="1">
                <a:solidFill>
                  <a:schemeClr val="accent4">
                    <a:lumMod val="50000"/>
                  </a:schemeClr>
                </a:solidFill>
                <a:latin typeface="Arial" charset="0"/>
              </a:rPr>
              <a:t>The</a:t>
            </a:r>
            <a:r>
              <a:rPr lang="ru-RU" sz="2400" dirty="0">
                <a:solidFill>
                  <a:schemeClr val="accent4">
                    <a:lumMod val="50000"/>
                  </a:schemeClr>
                </a:solidFill>
                <a:latin typeface="Arial" charset="0"/>
              </a:rPr>
              <a:t> </a:t>
            </a:r>
            <a:r>
              <a:rPr lang="ru-RU" sz="2400" dirty="0" err="1">
                <a:solidFill>
                  <a:schemeClr val="accent4">
                    <a:lumMod val="50000"/>
                  </a:schemeClr>
                </a:solidFill>
                <a:latin typeface="Arial" charset="0"/>
              </a:rPr>
              <a:t>Model</a:t>
            </a:r>
            <a:r>
              <a:rPr lang="ru-RU" sz="2400" dirty="0">
                <a:solidFill>
                  <a:schemeClr val="accent4">
                    <a:lumMod val="50000"/>
                  </a:schemeClr>
                </a:solidFill>
                <a:latin typeface="Arial" charset="0"/>
              </a:rPr>
              <a:t> </a:t>
            </a:r>
            <a:r>
              <a:rPr lang="ru-RU" sz="2400" dirty="0" err="1">
                <a:solidFill>
                  <a:schemeClr val="accent4">
                    <a:lumMod val="50000"/>
                  </a:schemeClr>
                </a:solidFill>
                <a:latin typeface="Arial" charset="0"/>
              </a:rPr>
              <a:t>of</a:t>
            </a:r>
            <a:r>
              <a:rPr lang="ru-RU" sz="2400" dirty="0">
                <a:solidFill>
                  <a:schemeClr val="accent4">
                    <a:lumMod val="50000"/>
                  </a:schemeClr>
                </a:solidFill>
                <a:latin typeface="Arial" charset="0"/>
              </a:rPr>
              <a:t> </a:t>
            </a:r>
            <a:r>
              <a:rPr lang="ru-RU" sz="2400" dirty="0" err="1">
                <a:solidFill>
                  <a:schemeClr val="accent4">
                    <a:lumMod val="50000"/>
                  </a:schemeClr>
                </a:solidFill>
                <a:latin typeface="Arial" charset="0"/>
              </a:rPr>
              <a:t>Subject</a:t>
            </a:r>
            <a:r>
              <a:rPr lang="ru-RU" sz="2400" dirty="0">
                <a:solidFill>
                  <a:schemeClr val="accent4">
                    <a:lumMod val="50000"/>
                  </a:schemeClr>
                </a:solidFill>
                <a:latin typeface="Arial" charset="0"/>
              </a:rPr>
              <a:t> </a:t>
            </a:r>
            <a:r>
              <a:rPr lang="ru-RU" sz="2400" dirty="0" err="1">
                <a:solidFill>
                  <a:schemeClr val="accent4">
                    <a:lumMod val="50000"/>
                  </a:schemeClr>
                </a:solidFill>
                <a:latin typeface="Arial" charset="0"/>
              </a:rPr>
              <a:t>Area</a:t>
            </a:r>
            <a:r>
              <a:rPr lang="en-US" sz="2400" dirty="0">
                <a:solidFill>
                  <a:schemeClr val="accent4">
                    <a:lumMod val="50000"/>
                  </a:schemeClr>
                </a:solidFill>
                <a:latin typeface="Arial" charset="0"/>
              </a:rPr>
              <a:t> </a:t>
            </a:r>
            <a:r>
              <a:rPr lang="en-US" sz="2400" dirty="0" smtClean="0">
                <a:solidFill>
                  <a:schemeClr val="accent4">
                    <a:lumMod val="50000"/>
                  </a:schemeClr>
                </a:solidFill>
                <a:latin typeface="Arial" charset="0"/>
              </a:rPr>
              <a:t>“Organization”</a:t>
            </a:r>
            <a:endParaRPr lang="en-US" sz="2400" dirty="0">
              <a:solidFill>
                <a:schemeClr val="accent4">
                  <a:lumMod val="50000"/>
                </a:schemeClr>
              </a:solidFill>
              <a:latin typeface="Arial" charset="0"/>
            </a:endParaRPr>
          </a:p>
        </p:txBody>
      </p:sp>
      <p:sp>
        <p:nvSpPr>
          <p:cNvPr id="24" name="Заголовок 2"/>
          <p:cNvSpPr>
            <a:spLocks noGrp="1"/>
          </p:cNvSpPr>
          <p:nvPr>
            <p:ph type="title"/>
          </p:nvPr>
        </p:nvSpPr>
        <p:spPr>
          <a:xfrm>
            <a:off x="1691680" y="191549"/>
            <a:ext cx="7344816" cy="1224136"/>
          </a:xfrm>
        </p:spPr>
        <p:txBody>
          <a:bodyPr/>
          <a:lstStyle/>
          <a:p>
            <a:r>
              <a:rPr lang="en-US" dirty="0" smtClean="0"/>
              <a:t>Plan</a:t>
            </a:r>
            <a:endParaRPr lang="ru-RU" dirty="0"/>
          </a:p>
        </p:txBody>
      </p:sp>
    </p:spTree>
    <p:extLst>
      <p:ext uri="{BB962C8B-B14F-4D97-AF65-F5344CB8AC3E}">
        <p14:creationId xmlns:p14="http://schemas.microsoft.com/office/powerpoint/2010/main" val="134302434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3600" b="1" dirty="0" err="1">
                <a:effectLst/>
              </a:rPr>
              <a:t>Introduction</a:t>
            </a:r>
            <a:r>
              <a:rPr lang="ru-RU" sz="3600" b="1" dirty="0">
                <a:effectLst/>
              </a:rPr>
              <a:t> </a:t>
            </a:r>
            <a:r>
              <a:rPr lang="ru-RU" sz="3600" b="1" dirty="0" err="1">
                <a:effectLst/>
              </a:rPr>
              <a:t>to</a:t>
            </a:r>
            <a:r>
              <a:rPr lang="ru-RU" sz="3600" b="1" dirty="0">
                <a:effectLst/>
              </a:rPr>
              <a:t> </a:t>
            </a:r>
            <a:r>
              <a:rPr lang="ru-RU" sz="3600" b="1" dirty="0" err="1">
                <a:effectLst/>
              </a:rPr>
              <a:t>the</a:t>
            </a:r>
            <a:r>
              <a:rPr lang="ru-RU" sz="3600" b="1" dirty="0">
                <a:effectLst/>
              </a:rPr>
              <a:t> </a:t>
            </a:r>
            <a:r>
              <a:rPr lang="ru-RU" sz="3600" b="1" dirty="0" err="1">
                <a:effectLst/>
              </a:rPr>
              <a:t>database</a:t>
            </a:r>
            <a:endParaRPr lang="ru-RU" sz="3600" dirty="0">
              <a:solidFill>
                <a:srgbClr val="C00000"/>
              </a:solidFill>
            </a:endParaRPr>
          </a:p>
        </p:txBody>
      </p:sp>
      <p:sp>
        <p:nvSpPr>
          <p:cNvPr id="2" name="Объект 1"/>
          <p:cNvSpPr>
            <a:spLocks noGrp="1"/>
          </p:cNvSpPr>
          <p:nvPr>
            <p:ph idx="1"/>
          </p:nvPr>
        </p:nvSpPr>
        <p:spPr>
          <a:xfrm>
            <a:off x="251520" y="4149080"/>
            <a:ext cx="8208912" cy="2448272"/>
          </a:xfrm>
        </p:spPr>
        <p:txBody>
          <a:bodyPr>
            <a:normAutofit fontScale="62500" lnSpcReduction="20000"/>
          </a:bodyPr>
          <a:lstStyle/>
          <a:p>
            <a:pPr marL="0" indent="0">
              <a:lnSpc>
                <a:spcPct val="120000"/>
              </a:lnSpc>
              <a:spcBef>
                <a:spcPts val="0"/>
              </a:spcBef>
              <a:spcAft>
                <a:spcPts val="600"/>
              </a:spcAft>
              <a:buNone/>
            </a:pPr>
            <a:r>
              <a:rPr lang="en-US" sz="2800" dirty="0">
                <a:solidFill>
                  <a:srgbClr val="C00000"/>
                </a:solidFill>
              </a:rPr>
              <a:t>D</a:t>
            </a:r>
            <a:r>
              <a:rPr lang="en-US" sz="2800" b="1" dirty="0">
                <a:solidFill>
                  <a:srgbClr val="C00000"/>
                </a:solidFill>
              </a:rPr>
              <a:t>atabase (DB</a:t>
            </a:r>
            <a:r>
              <a:rPr lang="en-US" sz="2800" b="1" dirty="0">
                <a:solidFill>
                  <a:schemeClr val="tx1"/>
                </a:solidFill>
              </a:rPr>
              <a:t>)</a:t>
            </a:r>
            <a:r>
              <a:rPr lang="en-US" sz="2800" dirty="0">
                <a:solidFill>
                  <a:schemeClr val="tx1"/>
                </a:solidFill>
              </a:rPr>
              <a:t> is a collection of information about specific objects of the real world in any subject area. It reflects the state of objects and their relationships</a:t>
            </a:r>
            <a:r>
              <a:rPr lang="en-US" sz="2800" dirty="0" smtClean="0">
                <a:solidFill>
                  <a:schemeClr val="tx1"/>
                </a:solidFill>
              </a:rPr>
              <a:t>.</a:t>
            </a:r>
          </a:p>
          <a:p>
            <a:pPr marL="0" indent="0">
              <a:lnSpc>
                <a:spcPct val="120000"/>
              </a:lnSpc>
              <a:spcBef>
                <a:spcPts val="0"/>
              </a:spcBef>
              <a:spcAft>
                <a:spcPts val="600"/>
              </a:spcAft>
              <a:buNone/>
            </a:pPr>
            <a:r>
              <a:rPr lang="en-US" sz="2800" dirty="0">
                <a:solidFill>
                  <a:schemeClr val="tx1"/>
                </a:solidFill>
              </a:rPr>
              <a:t>As for </a:t>
            </a:r>
            <a:r>
              <a:rPr lang="en-US" sz="2800" b="1" dirty="0">
                <a:solidFill>
                  <a:schemeClr val="tx1"/>
                </a:solidFill>
              </a:rPr>
              <a:t>subject area</a:t>
            </a:r>
            <a:r>
              <a:rPr lang="en-US" sz="2800" dirty="0">
                <a:solidFill>
                  <a:schemeClr val="tx1"/>
                </a:solidFill>
              </a:rPr>
              <a:t>, it is usually presented as a certain area of human activity or an area of the real world, subject to study for it management and automation, for example, an enterprise, a university, etc.</a:t>
            </a:r>
            <a:endParaRPr lang="ru-RU" sz="2800" dirty="0">
              <a:solidFill>
                <a:schemeClr val="tx1"/>
              </a:solidFill>
            </a:endParaRPr>
          </a:p>
          <a:p>
            <a:pPr marL="0" indent="0">
              <a:lnSpc>
                <a:spcPct val="120000"/>
              </a:lnSpc>
              <a:spcBef>
                <a:spcPts val="0"/>
              </a:spcBef>
              <a:spcAft>
                <a:spcPts val="600"/>
              </a:spcAft>
              <a:buNone/>
            </a:pPr>
            <a:r>
              <a:rPr lang="en-US" sz="2800" dirty="0" smtClean="0">
                <a:solidFill>
                  <a:schemeClr val="tx1"/>
                </a:solidFill>
              </a:rPr>
              <a:t>Historically, people collected </a:t>
            </a:r>
            <a:r>
              <a:rPr lang="ru-RU" sz="2800" dirty="0" err="1" smtClean="0">
                <a:solidFill>
                  <a:schemeClr val="tx1"/>
                </a:solidFill>
              </a:rPr>
              <a:t>various</a:t>
            </a:r>
            <a:r>
              <a:rPr lang="ru-RU" sz="2800" dirty="0" smtClean="0">
                <a:solidFill>
                  <a:schemeClr val="tx1"/>
                </a:solidFill>
              </a:rPr>
              <a:t> </a:t>
            </a:r>
            <a:r>
              <a:rPr lang="ru-RU" sz="2800" dirty="0" err="1">
                <a:solidFill>
                  <a:schemeClr val="tx1"/>
                </a:solidFill>
              </a:rPr>
              <a:t>information</a:t>
            </a:r>
            <a:r>
              <a:rPr lang="ru-RU" sz="2800" dirty="0">
                <a:solidFill>
                  <a:schemeClr val="tx1"/>
                </a:solidFill>
              </a:rPr>
              <a:t> </a:t>
            </a:r>
            <a:r>
              <a:rPr lang="ru-RU" sz="2800" dirty="0" err="1">
                <a:solidFill>
                  <a:schemeClr val="tx1"/>
                </a:solidFill>
              </a:rPr>
              <a:t>from</a:t>
            </a:r>
            <a:r>
              <a:rPr lang="ru-RU" sz="2800" dirty="0">
                <a:solidFill>
                  <a:schemeClr val="tx1"/>
                </a:solidFill>
              </a:rPr>
              <a:t> </a:t>
            </a:r>
            <a:r>
              <a:rPr lang="ru-RU" sz="2800" dirty="0" err="1">
                <a:solidFill>
                  <a:schemeClr val="tx1"/>
                </a:solidFill>
              </a:rPr>
              <a:t>different</a:t>
            </a:r>
            <a:r>
              <a:rPr lang="ru-RU" sz="2800" dirty="0">
                <a:solidFill>
                  <a:schemeClr val="tx1"/>
                </a:solidFill>
              </a:rPr>
              <a:t> </a:t>
            </a:r>
            <a:r>
              <a:rPr lang="ru-RU" sz="2800" dirty="0" err="1">
                <a:solidFill>
                  <a:schemeClr val="tx1"/>
                </a:solidFill>
              </a:rPr>
              <a:t>subject</a:t>
            </a:r>
            <a:r>
              <a:rPr lang="ru-RU" sz="2800" dirty="0">
                <a:solidFill>
                  <a:schemeClr val="tx1"/>
                </a:solidFill>
              </a:rPr>
              <a:t> </a:t>
            </a:r>
            <a:r>
              <a:rPr lang="ru-RU" sz="2800" dirty="0" err="1">
                <a:solidFill>
                  <a:schemeClr val="tx1"/>
                </a:solidFill>
              </a:rPr>
              <a:t>areas</a:t>
            </a:r>
            <a:r>
              <a:rPr lang="ru-RU" sz="2800" dirty="0">
                <a:solidFill>
                  <a:schemeClr val="tx1"/>
                </a:solidFill>
              </a:rPr>
              <a:t>, </a:t>
            </a:r>
            <a:r>
              <a:rPr lang="ru-RU" sz="2800" dirty="0" err="1">
                <a:solidFill>
                  <a:schemeClr val="tx1"/>
                </a:solidFill>
              </a:rPr>
              <a:t>tried</a:t>
            </a:r>
            <a:r>
              <a:rPr lang="ru-RU" sz="2800" dirty="0">
                <a:solidFill>
                  <a:schemeClr val="tx1"/>
                </a:solidFill>
              </a:rPr>
              <a:t> </a:t>
            </a:r>
            <a:r>
              <a:rPr lang="ru-RU" sz="2800" dirty="0" err="1">
                <a:solidFill>
                  <a:schemeClr val="tx1"/>
                </a:solidFill>
              </a:rPr>
              <a:t>to</a:t>
            </a:r>
            <a:r>
              <a:rPr lang="ru-RU" sz="2800" dirty="0">
                <a:solidFill>
                  <a:schemeClr val="tx1"/>
                </a:solidFill>
              </a:rPr>
              <a:t> </a:t>
            </a:r>
            <a:r>
              <a:rPr lang="ru-RU" sz="2800" dirty="0" err="1">
                <a:solidFill>
                  <a:schemeClr val="tx1"/>
                </a:solidFill>
              </a:rPr>
              <a:t>systematize</a:t>
            </a:r>
            <a:r>
              <a:rPr lang="ru-RU" sz="2800" dirty="0">
                <a:solidFill>
                  <a:schemeClr val="tx1"/>
                </a:solidFill>
              </a:rPr>
              <a:t> </a:t>
            </a:r>
            <a:r>
              <a:rPr lang="ru-RU" sz="2800" dirty="0" err="1">
                <a:solidFill>
                  <a:schemeClr val="tx1"/>
                </a:solidFill>
              </a:rPr>
              <a:t>it</a:t>
            </a:r>
            <a:r>
              <a:rPr lang="ru-RU" sz="2800" dirty="0">
                <a:solidFill>
                  <a:schemeClr val="tx1"/>
                </a:solidFill>
              </a:rPr>
              <a:t> </a:t>
            </a:r>
            <a:r>
              <a:rPr lang="ru-RU" sz="2800" dirty="0" err="1">
                <a:solidFill>
                  <a:schemeClr val="tx1"/>
                </a:solidFill>
              </a:rPr>
              <a:t>in</a:t>
            </a:r>
            <a:r>
              <a:rPr lang="ru-RU" sz="2800" dirty="0">
                <a:solidFill>
                  <a:schemeClr val="tx1"/>
                </a:solidFill>
              </a:rPr>
              <a:t> </a:t>
            </a:r>
            <a:r>
              <a:rPr lang="ru-RU" sz="2800" dirty="0" err="1">
                <a:solidFill>
                  <a:schemeClr val="tx1"/>
                </a:solidFill>
              </a:rPr>
              <a:t>the</a:t>
            </a:r>
            <a:r>
              <a:rPr lang="ru-RU" sz="2800" dirty="0">
                <a:solidFill>
                  <a:schemeClr val="tx1"/>
                </a:solidFill>
              </a:rPr>
              <a:t> </a:t>
            </a:r>
            <a:r>
              <a:rPr lang="ru-RU" sz="2800" dirty="0" err="1">
                <a:solidFill>
                  <a:schemeClr val="tx1"/>
                </a:solidFill>
              </a:rPr>
              <a:t>form</a:t>
            </a:r>
            <a:r>
              <a:rPr lang="ru-RU" sz="2800" dirty="0">
                <a:solidFill>
                  <a:schemeClr val="tx1"/>
                </a:solidFill>
              </a:rPr>
              <a:t> </a:t>
            </a:r>
            <a:r>
              <a:rPr lang="ru-RU" sz="2800" dirty="0" err="1">
                <a:solidFill>
                  <a:schemeClr val="tx1"/>
                </a:solidFill>
              </a:rPr>
              <a:t>of</a:t>
            </a:r>
            <a:r>
              <a:rPr lang="ru-RU" sz="2800" dirty="0">
                <a:solidFill>
                  <a:schemeClr val="tx1"/>
                </a:solidFill>
              </a:rPr>
              <a:t> </a:t>
            </a:r>
            <a:r>
              <a:rPr lang="en-US" sz="2800" dirty="0" smtClean="0">
                <a:solidFill>
                  <a:schemeClr val="tx1"/>
                </a:solidFill>
              </a:rPr>
              <a:t>tables</a:t>
            </a:r>
            <a:r>
              <a:rPr lang="ru-RU" sz="2800" dirty="0" smtClean="0">
                <a:solidFill>
                  <a:schemeClr val="tx1"/>
                </a:solidFill>
              </a:rPr>
              <a:t>, </a:t>
            </a:r>
            <a:r>
              <a:rPr lang="ru-RU" sz="2800" dirty="0" err="1">
                <a:solidFill>
                  <a:schemeClr val="tx1"/>
                </a:solidFill>
              </a:rPr>
              <a:t>relationships</a:t>
            </a:r>
            <a:r>
              <a:rPr lang="ru-RU" sz="2800" dirty="0">
                <a:solidFill>
                  <a:schemeClr val="tx1"/>
                </a:solidFill>
              </a:rPr>
              <a:t> </a:t>
            </a:r>
            <a:r>
              <a:rPr lang="ru-RU" sz="2800" dirty="0" err="1">
                <a:solidFill>
                  <a:schemeClr val="tx1"/>
                </a:solidFill>
              </a:rPr>
              <a:t>between</a:t>
            </a:r>
            <a:r>
              <a:rPr lang="ru-RU" sz="2800" dirty="0">
                <a:solidFill>
                  <a:schemeClr val="tx1"/>
                </a:solidFill>
              </a:rPr>
              <a:t> </a:t>
            </a:r>
            <a:r>
              <a:rPr lang="ru-RU" sz="2800" dirty="0" err="1">
                <a:solidFill>
                  <a:schemeClr val="tx1"/>
                </a:solidFill>
              </a:rPr>
              <a:t>them</a:t>
            </a:r>
            <a:r>
              <a:rPr lang="ru-RU" sz="2800" dirty="0">
                <a:solidFill>
                  <a:schemeClr val="tx1"/>
                </a:solidFill>
              </a:rPr>
              <a:t>. </a:t>
            </a:r>
            <a:r>
              <a:rPr lang="ru-RU" sz="2800" dirty="0" err="1">
                <a:solidFill>
                  <a:schemeClr val="tx1"/>
                </a:solidFill>
              </a:rPr>
              <a:t>In</a:t>
            </a:r>
            <a:r>
              <a:rPr lang="ru-RU" sz="2800" dirty="0">
                <a:solidFill>
                  <a:schemeClr val="tx1"/>
                </a:solidFill>
              </a:rPr>
              <a:t> </a:t>
            </a:r>
            <a:r>
              <a:rPr lang="ru-RU" sz="2800" dirty="0" err="1">
                <a:solidFill>
                  <a:schemeClr val="tx1"/>
                </a:solidFill>
              </a:rPr>
              <a:t>real</a:t>
            </a:r>
            <a:r>
              <a:rPr lang="ru-RU" sz="2800" dirty="0">
                <a:solidFill>
                  <a:schemeClr val="tx1"/>
                </a:solidFill>
              </a:rPr>
              <a:t> </a:t>
            </a:r>
            <a:r>
              <a:rPr lang="ru-RU" sz="2800" dirty="0" err="1">
                <a:solidFill>
                  <a:schemeClr val="tx1"/>
                </a:solidFill>
              </a:rPr>
              <a:t>life</a:t>
            </a:r>
            <a:r>
              <a:rPr lang="ru-RU" sz="2800" dirty="0">
                <a:solidFill>
                  <a:schemeClr val="tx1"/>
                </a:solidFill>
              </a:rPr>
              <a:t>, DB </a:t>
            </a:r>
            <a:r>
              <a:rPr lang="ru-RU" sz="2800" dirty="0" err="1">
                <a:solidFill>
                  <a:schemeClr val="tx1"/>
                </a:solidFill>
              </a:rPr>
              <a:t>systems</a:t>
            </a:r>
            <a:r>
              <a:rPr lang="ru-RU" sz="2800" dirty="0">
                <a:solidFill>
                  <a:schemeClr val="tx1"/>
                </a:solidFill>
              </a:rPr>
              <a:t> </a:t>
            </a:r>
            <a:r>
              <a:rPr lang="ru-RU" sz="2800" dirty="0" err="1">
                <a:solidFill>
                  <a:schemeClr val="tx1"/>
                </a:solidFill>
              </a:rPr>
              <a:t>are</a:t>
            </a:r>
            <a:r>
              <a:rPr lang="ru-RU" sz="2800" dirty="0">
                <a:solidFill>
                  <a:schemeClr val="tx1"/>
                </a:solidFill>
              </a:rPr>
              <a:t> </a:t>
            </a:r>
            <a:r>
              <a:rPr lang="ru-RU" sz="2800" dirty="0" err="1">
                <a:solidFill>
                  <a:schemeClr val="tx1"/>
                </a:solidFill>
              </a:rPr>
              <a:t>mainly</a:t>
            </a:r>
            <a:r>
              <a:rPr lang="ru-RU" sz="2800" dirty="0">
                <a:solidFill>
                  <a:schemeClr val="tx1"/>
                </a:solidFill>
              </a:rPr>
              <a:t> </a:t>
            </a:r>
            <a:r>
              <a:rPr lang="ru-RU" sz="2800" dirty="0" err="1">
                <a:solidFill>
                  <a:schemeClr val="tx1"/>
                </a:solidFill>
              </a:rPr>
              <a:t>used</a:t>
            </a:r>
            <a:r>
              <a:rPr lang="ru-RU" sz="2800" dirty="0">
                <a:solidFill>
                  <a:schemeClr val="tx1"/>
                </a:solidFill>
              </a:rPr>
              <a:t> </a:t>
            </a:r>
            <a:r>
              <a:rPr lang="ru-RU" sz="2800" dirty="0" err="1">
                <a:solidFill>
                  <a:schemeClr val="tx1"/>
                </a:solidFill>
              </a:rPr>
              <a:t>to</a:t>
            </a:r>
            <a:r>
              <a:rPr lang="ru-RU" sz="2800" dirty="0">
                <a:solidFill>
                  <a:schemeClr val="tx1"/>
                </a:solidFill>
              </a:rPr>
              <a:t> </a:t>
            </a:r>
            <a:r>
              <a:rPr lang="ru-RU" sz="2800" dirty="0" err="1">
                <a:solidFill>
                  <a:schemeClr val="tx1"/>
                </a:solidFill>
              </a:rPr>
              <a:t>store</a:t>
            </a:r>
            <a:r>
              <a:rPr lang="ru-RU" sz="2800" dirty="0">
                <a:solidFill>
                  <a:schemeClr val="tx1"/>
                </a:solidFill>
              </a:rPr>
              <a:t> </a:t>
            </a:r>
            <a:r>
              <a:rPr lang="ru-RU" sz="2800" dirty="0" err="1">
                <a:solidFill>
                  <a:schemeClr val="tx1"/>
                </a:solidFill>
              </a:rPr>
              <a:t>information</a:t>
            </a:r>
            <a:r>
              <a:rPr lang="ru-RU" sz="2800" dirty="0">
                <a:solidFill>
                  <a:schemeClr val="tx1"/>
                </a:solidFill>
              </a:rPr>
              <a:t>. </a:t>
            </a:r>
            <a:endParaRPr lang="en-US" sz="2800" dirty="0">
              <a:solidFill>
                <a:schemeClr val="tx1"/>
              </a:solidFill>
            </a:endParaRPr>
          </a:p>
        </p:txBody>
      </p:sp>
      <p:sp>
        <p:nvSpPr>
          <p:cNvPr id="4" name="Прямоугольник 3"/>
          <p:cNvSpPr/>
          <p:nvPr/>
        </p:nvSpPr>
        <p:spPr>
          <a:xfrm>
            <a:off x="4211960" y="1124744"/>
            <a:ext cx="4680520" cy="3139321"/>
          </a:xfrm>
          <a:prstGeom prst="rect">
            <a:avLst/>
          </a:prstGeom>
        </p:spPr>
        <p:txBody>
          <a:bodyPr wrap="square">
            <a:spAutoFit/>
          </a:bodyPr>
          <a:lstStyle/>
          <a:p>
            <a:r>
              <a:rPr lang="en-US" dirty="0"/>
              <a:t>At present time, the successful work of various firms, organizations and enterprises is simply not possible without a developed information system that allows automate data collection and processing. </a:t>
            </a:r>
            <a:endParaRPr lang="en-US" dirty="0" smtClean="0"/>
          </a:p>
          <a:p>
            <a:r>
              <a:rPr lang="en-US" dirty="0"/>
              <a:t>For convenient work with data, they need to be structured, or </a:t>
            </a:r>
            <a:r>
              <a:rPr lang="ru-RU" dirty="0" err="1"/>
              <a:t>presented</a:t>
            </a:r>
            <a:r>
              <a:rPr lang="ru-RU" dirty="0"/>
              <a:t> </a:t>
            </a:r>
            <a:r>
              <a:rPr lang="ru-RU" dirty="0" err="1"/>
              <a:t>in</a:t>
            </a:r>
            <a:r>
              <a:rPr lang="ru-RU" dirty="0"/>
              <a:t> a </a:t>
            </a:r>
            <a:r>
              <a:rPr lang="ru-RU" dirty="0" err="1"/>
              <a:t>certain</a:t>
            </a:r>
            <a:r>
              <a:rPr lang="ru-RU" dirty="0"/>
              <a:t> </a:t>
            </a:r>
            <a:r>
              <a:rPr lang="ru-RU" dirty="0" err="1"/>
              <a:t>way</a:t>
            </a:r>
            <a:r>
              <a:rPr lang="ru-RU" dirty="0"/>
              <a:t>. </a:t>
            </a:r>
          </a:p>
          <a:p>
            <a:r>
              <a:rPr lang="en-US" dirty="0" smtClean="0"/>
              <a:t>Typically</a:t>
            </a:r>
            <a:r>
              <a:rPr lang="en-US" dirty="0"/>
              <a:t>, a </a:t>
            </a:r>
            <a:r>
              <a:rPr lang="en-US" b="1" dirty="0"/>
              <a:t>database </a:t>
            </a:r>
            <a:r>
              <a:rPr lang="en-US" dirty="0"/>
              <a:t>is created to store and access data containing information about a certain subject area.</a:t>
            </a:r>
            <a:endParaRPr lang="ru-RU" dirty="0"/>
          </a:p>
          <a:p>
            <a:endParaRPr lang="ru-RU" dirty="0"/>
          </a:p>
        </p:txBody>
      </p:sp>
      <p:pic>
        <p:nvPicPr>
          <p:cNvPr id="5" name="Рисунок 4"/>
          <p:cNvPicPr/>
          <p:nvPr/>
        </p:nvPicPr>
        <p:blipFill>
          <a:blip r:embed="rId2">
            <a:extLst>
              <a:ext uri="{28A0092B-C50C-407E-A947-70E740481C1C}">
                <a14:useLocalDpi xmlns:a14="http://schemas.microsoft.com/office/drawing/2010/main" val="0"/>
              </a:ext>
            </a:extLst>
          </a:blip>
          <a:stretch>
            <a:fillRect/>
          </a:stretch>
        </p:blipFill>
        <p:spPr>
          <a:xfrm>
            <a:off x="107503" y="1124744"/>
            <a:ext cx="4182745" cy="2680970"/>
          </a:xfrm>
          <a:prstGeom prst="rect">
            <a:avLst/>
          </a:prstGeom>
        </p:spPr>
      </p:pic>
    </p:spTree>
    <p:extLst>
      <p:ext uri="{BB962C8B-B14F-4D97-AF65-F5344CB8AC3E}">
        <p14:creationId xmlns:p14="http://schemas.microsoft.com/office/powerpoint/2010/main" val="332782237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691680" y="191549"/>
            <a:ext cx="7344816" cy="861187"/>
          </a:xfrm>
        </p:spPr>
        <p:txBody>
          <a:bodyPr>
            <a:normAutofit/>
          </a:bodyPr>
          <a:lstStyle/>
          <a:p>
            <a:r>
              <a:rPr lang="en-US" sz="3600" b="1" dirty="0" err="1">
                <a:effectLst/>
              </a:rPr>
              <a:t>D</a:t>
            </a:r>
            <a:r>
              <a:rPr lang="ru-RU" sz="3600" b="1" dirty="0" err="1" smtClean="0">
                <a:effectLst/>
              </a:rPr>
              <a:t>atabase</a:t>
            </a:r>
            <a:r>
              <a:rPr lang="ru-RU" sz="3600" b="1" dirty="0" smtClean="0">
                <a:effectLst/>
              </a:rPr>
              <a:t> </a:t>
            </a:r>
            <a:r>
              <a:rPr lang="ru-RU" sz="3600" b="1" dirty="0" err="1">
                <a:effectLst/>
              </a:rPr>
              <a:t>system</a:t>
            </a:r>
            <a:r>
              <a:rPr lang="ru-RU" sz="3600" b="1" dirty="0">
                <a:effectLst/>
              </a:rPr>
              <a:t> (DBS)</a:t>
            </a:r>
            <a:r>
              <a:rPr lang="ru-RU" sz="3600" dirty="0">
                <a:effectLst/>
              </a:rPr>
              <a:t> </a:t>
            </a:r>
            <a:endParaRPr lang="ru-RU" sz="3600" dirty="0">
              <a:solidFill>
                <a:schemeClr val="accent1">
                  <a:lumMod val="75000"/>
                </a:schemeClr>
              </a:solidFill>
            </a:endParaRPr>
          </a:p>
        </p:txBody>
      </p:sp>
      <p:sp>
        <p:nvSpPr>
          <p:cNvPr id="2" name="Объект 1"/>
          <p:cNvSpPr>
            <a:spLocks noGrp="1"/>
          </p:cNvSpPr>
          <p:nvPr>
            <p:ph idx="1"/>
          </p:nvPr>
        </p:nvSpPr>
        <p:spPr>
          <a:xfrm>
            <a:off x="683568" y="908720"/>
            <a:ext cx="7992888" cy="4176464"/>
          </a:xfrm>
        </p:spPr>
        <p:txBody>
          <a:bodyPr>
            <a:normAutofit fontScale="77500" lnSpcReduction="20000"/>
          </a:bodyPr>
          <a:lstStyle/>
          <a:p>
            <a:pPr marL="0" indent="0">
              <a:buNone/>
            </a:pPr>
            <a:r>
              <a:rPr lang="en-US" sz="2800" b="1" dirty="0" err="1"/>
              <a:t>D</a:t>
            </a:r>
            <a:r>
              <a:rPr lang="ru-RU" sz="2800" b="1" dirty="0" err="1" smtClean="0"/>
              <a:t>atabase</a:t>
            </a:r>
            <a:r>
              <a:rPr lang="ru-RU" sz="2800" b="1" dirty="0" smtClean="0"/>
              <a:t> </a:t>
            </a:r>
            <a:r>
              <a:rPr lang="ru-RU" sz="2800" b="1" dirty="0" err="1"/>
              <a:t>system</a:t>
            </a:r>
            <a:r>
              <a:rPr lang="ru-RU" sz="2800" b="1" dirty="0"/>
              <a:t> (DBS)</a:t>
            </a:r>
            <a:r>
              <a:rPr lang="ru-RU" sz="2800" dirty="0"/>
              <a:t> </a:t>
            </a:r>
            <a:r>
              <a:rPr lang="ru-RU" sz="2800" dirty="0" err="1"/>
              <a:t>is</a:t>
            </a:r>
            <a:r>
              <a:rPr lang="ru-RU" sz="2800" dirty="0"/>
              <a:t> a </a:t>
            </a:r>
            <a:r>
              <a:rPr lang="ru-RU" sz="2800" dirty="0" err="1"/>
              <a:t>computerized</a:t>
            </a:r>
            <a:r>
              <a:rPr lang="ru-RU" sz="2800" dirty="0"/>
              <a:t> </a:t>
            </a:r>
            <a:r>
              <a:rPr lang="ru-RU" sz="2800" dirty="0" err="1"/>
              <a:t>structured</a:t>
            </a:r>
            <a:r>
              <a:rPr lang="ru-RU" sz="2800" dirty="0"/>
              <a:t> </a:t>
            </a:r>
            <a:r>
              <a:rPr lang="ru-RU" sz="2800" dirty="0" err="1"/>
              <a:t>data</a:t>
            </a:r>
            <a:r>
              <a:rPr lang="ru-RU" sz="2800" dirty="0"/>
              <a:t> </a:t>
            </a:r>
            <a:r>
              <a:rPr lang="ru-RU" sz="2800" dirty="0" err="1"/>
              <a:t>storage</a:t>
            </a:r>
            <a:r>
              <a:rPr lang="ru-RU" sz="2800" dirty="0"/>
              <a:t> </a:t>
            </a:r>
            <a:r>
              <a:rPr lang="ru-RU" sz="2800" dirty="0" err="1"/>
              <a:t>system</a:t>
            </a:r>
            <a:r>
              <a:rPr lang="ru-RU" sz="2800" dirty="0"/>
              <a:t>, </a:t>
            </a:r>
            <a:r>
              <a:rPr lang="ru-RU" sz="2800" dirty="0" err="1"/>
              <a:t>the</a:t>
            </a:r>
            <a:r>
              <a:rPr lang="ru-RU" sz="2800" dirty="0"/>
              <a:t> </a:t>
            </a:r>
            <a:r>
              <a:rPr lang="ru-RU" sz="2800" dirty="0" err="1"/>
              <a:t>main</a:t>
            </a:r>
            <a:r>
              <a:rPr lang="ru-RU" sz="2800" dirty="0"/>
              <a:t> </a:t>
            </a:r>
            <a:r>
              <a:rPr lang="ru-RU" sz="2800" dirty="0" err="1"/>
              <a:t>purpose</a:t>
            </a:r>
            <a:r>
              <a:rPr lang="ru-RU" sz="2800" dirty="0"/>
              <a:t> </a:t>
            </a:r>
            <a:r>
              <a:rPr lang="ru-RU" sz="2800" dirty="0" err="1"/>
              <a:t>of</a:t>
            </a:r>
            <a:r>
              <a:rPr lang="ru-RU" sz="2800" dirty="0"/>
              <a:t> </a:t>
            </a:r>
            <a:r>
              <a:rPr lang="ru-RU" sz="2800" dirty="0" err="1"/>
              <a:t>which</a:t>
            </a:r>
            <a:r>
              <a:rPr lang="ru-RU" sz="2800" dirty="0"/>
              <a:t> </a:t>
            </a:r>
            <a:r>
              <a:rPr lang="ru-RU" sz="2800" dirty="0" err="1"/>
              <a:t>is</a:t>
            </a:r>
            <a:r>
              <a:rPr lang="ru-RU" sz="2800" dirty="0"/>
              <a:t> </a:t>
            </a:r>
            <a:r>
              <a:rPr lang="ru-RU" sz="2800" dirty="0" err="1"/>
              <a:t>to</a:t>
            </a:r>
            <a:r>
              <a:rPr lang="ru-RU" sz="2800" dirty="0"/>
              <a:t> </a:t>
            </a:r>
            <a:r>
              <a:rPr lang="ru-RU" sz="2800" dirty="0" err="1"/>
              <a:t>store</a:t>
            </a:r>
            <a:r>
              <a:rPr lang="ru-RU" sz="2800" dirty="0"/>
              <a:t> </a:t>
            </a:r>
            <a:r>
              <a:rPr lang="ru-RU" sz="2800" dirty="0" err="1"/>
              <a:t>information</a:t>
            </a:r>
            <a:r>
              <a:rPr lang="ru-RU" sz="2800" dirty="0"/>
              <a:t> </a:t>
            </a:r>
            <a:r>
              <a:rPr lang="ru-RU" sz="2800" dirty="0" err="1"/>
              <a:t>and</a:t>
            </a:r>
            <a:r>
              <a:rPr lang="ru-RU" sz="2800" dirty="0"/>
              <a:t> </a:t>
            </a:r>
            <a:r>
              <a:rPr lang="ru-RU" sz="2800" dirty="0" err="1"/>
              <a:t>provide</a:t>
            </a:r>
            <a:r>
              <a:rPr lang="ru-RU" sz="2800" dirty="0"/>
              <a:t> </a:t>
            </a:r>
            <a:r>
              <a:rPr lang="ru-RU" sz="2800" dirty="0" err="1"/>
              <a:t>it</a:t>
            </a:r>
            <a:r>
              <a:rPr lang="ru-RU" sz="2800" dirty="0"/>
              <a:t> </a:t>
            </a:r>
            <a:r>
              <a:rPr lang="ru-RU" sz="2800" dirty="0" err="1"/>
              <a:t>on</a:t>
            </a:r>
            <a:r>
              <a:rPr lang="ru-RU" sz="2800" dirty="0"/>
              <a:t> </a:t>
            </a:r>
            <a:r>
              <a:rPr lang="ru-RU" sz="2800" dirty="0" err="1"/>
              <a:t>request</a:t>
            </a:r>
            <a:r>
              <a:rPr lang="ru-RU" sz="2800" dirty="0"/>
              <a:t>. </a:t>
            </a:r>
          </a:p>
          <a:p>
            <a:pPr marL="0" indent="0">
              <a:buNone/>
            </a:pPr>
            <a:r>
              <a:rPr lang="ru-RU" sz="2800" dirty="0" err="1"/>
              <a:t>The</a:t>
            </a:r>
            <a:r>
              <a:rPr lang="ru-RU" sz="2800" dirty="0"/>
              <a:t> </a:t>
            </a:r>
            <a:r>
              <a:rPr lang="ru-RU" sz="2800" dirty="0" err="1"/>
              <a:t>database</a:t>
            </a:r>
            <a:r>
              <a:rPr lang="ru-RU" sz="2800" dirty="0"/>
              <a:t> </a:t>
            </a:r>
            <a:r>
              <a:rPr lang="ru-RU" sz="2800" dirty="0" err="1"/>
              <a:t>system</a:t>
            </a:r>
            <a:r>
              <a:rPr lang="ru-RU" sz="2800" dirty="0"/>
              <a:t> </a:t>
            </a:r>
            <a:r>
              <a:rPr lang="ru-RU" sz="2800" dirty="0" err="1" smtClean="0"/>
              <a:t>includes</a:t>
            </a:r>
            <a:r>
              <a:rPr lang="ru-RU" sz="2800" dirty="0" smtClean="0"/>
              <a:t>: </a:t>
            </a:r>
            <a:endParaRPr lang="ru-RU" sz="2800" dirty="0">
              <a:solidFill>
                <a:schemeClr val="accent5">
                  <a:lumMod val="50000"/>
                </a:schemeClr>
              </a:solidFill>
            </a:endParaRPr>
          </a:p>
          <a:p>
            <a:pPr lvl="0"/>
            <a:r>
              <a:rPr lang="ru-RU" dirty="0" err="1"/>
              <a:t>Data</a:t>
            </a:r>
            <a:r>
              <a:rPr lang="ru-RU" dirty="0"/>
              <a:t>, </a:t>
            </a:r>
            <a:r>
              <a:rPr lang="ru-RU" dirty="0" err="1"/>
              <a:t>stored</a:t>
            </a:r>
            <a:r>
              <a:rPr lang="ru-RU" dirty="0"/>
              <a:t> </a:t>
            </a:r>
            <a:r>
              <a:rPr lang="ru-RU" dirty="0" err="1"/>
              <a:t>in</a:t>
            </a:r>
            <a:r>
              <a:rPr lang="ru-RU" dirty="0"/>
              <a:t> </a:t>
            </a:r>
            <a:r>
              <a:rPr lang="ru-RU" dirty="0" err="1"/>
              <a:t>the</a:t>
            </a:r>
            <a:r>
              <a:rPr lang="ru-RU" dirty="0"/>
              <a:t> </a:t>
            </a:r>
            <a:r>
              <a:rPr lang="ru-RU" dirty="0" err="1"/>
              <a:t>database</a:t>
            </a:r>
            <a:r>
              <a:rPr lang="ru-RU" dirty="0"/>
              <a:t>; </a:t>
            </a:r>
          </a:p>
          <a:p>
            <a:pPr lvl="0"/>
            <a:r>
              <a:rPr lang="ru-RU" dirty="0" err="1"/>
              <a:t>hardware</a:t>
            </a:r>
            <a:r>
              <a:rPr lang="ru-RU" dirty="0"/>
              <a:t>; </a:t>
            </a:r>
          </a:p>
          <a:p>
            <a:pPr lvl="0"/>
            <a:r>
              <a:rPr lang="ru-RU" dirty="0" err="1"/>
              <a:t>software</a:t>
            </a:r>
            <a:r>
              <a:rPr lang="ru-RU" dirty="0"/>
              <a:t>; </a:t>
            </a:r>
          </a:p>
          <a:p>
            <a:pPr lvl="0"/>
            <a:r>
              <a:rPr lang="ru-RU" u="sng" dirty="0" err="1"/>
              <a:t>users</a:t>
            </a:r>
            <a:r>
              <a:rPr lang="ru-RU" u="sng" dirty="0"/>
              <a:t>:</a:t>
            </a:r>
            <a:endParaRPr lang="ru-RU" dirty="0"/>
          </a:p>
          <a:p>
            <a:pPr lvl="0">
              <a:buFont typeface="Wingdings" panose="05000000000000000000" pitchFamily="2" charset="2"/>
              <a:buChar char="Ø"/>
            </a:pPr>
            <a:r>
              <a:rPr lang="ru-RU" dirty="0" err="1"/>
              <a:t>applied</a:t>
            </a:r>
            <a:r>
              <a:rPr lang="ru-RU" dirty="0"/>
              <a:t> </a:t>
            </a:r>
            <a:r>
              <a:rPr lang="ru-RU" dirty="0" err="1"/>
              <a:t>programmers</a:t>
            </a:r>
            <a:r>
              <a:rPr lang="ru-RU" dirty="0"/>
              <a:t>; </a:t>
            </a:r>
          </a:p>
          <a:p>
            <a:pPr lvl="0">
              <a:buFont typeface="Wingdings" panose="05000000000000000000" pitchFamily="2" charset="2"/>
              <a:buChar char="Ø"/>
            </a:pPr>
            <a:r>
              <a:rPr lang="ru-RU" dirty="0" err="1"/>
              <a:t>database</a:t>
            </a:r>
            <a:r>
              <a:rPr lang="ru-RU" dirty="0"/>
              <a:t> </a:t>
            </a:r>
            <a:r>
              <a:rPr lang="ru-RU" dirty="0" err="1"/>
              <a:t>administrators</a:t>
            </a:r>
            <a:r>
              <a:rPr lang="ru-RU" dirty="0"/>
              <a:t>.</a:t>
            </a:r>
          </a:p>
          <a:p>
            <a:pPr lvl="0">
              <a:buFont typeface="Wingdings" panose="05000000000000000000" pitchFamily="2" charset="2"/>
              <a:buChar char="Ø"/>
            </a:pPr>
            <a:r>
              <a:rPr lang="ru-RU" dirty="0" err="1"/>
              <a:t>end</a:t>
            </a:r>
            <a:r>
              <a:rPr lang="ru-RU" dirty="0"/>
              <a:t> </a:t>
            </a:r>
            <a:r>
              <a:rPr lang="ru-RU" dirty="0" err="1"/>
              <a:t>users</a:t>
            </a:r>
            <a:r>
              <a:rPr lang="ru-RU" dirty="0"/>
              <a:t>; </a:t>
            </a:r>
          </a:p>
          <a:p>
            <a:endParaRPr lang="en-US" dirty="0"/>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2987824" y="4653136"/>
            <a:ext cx="5726430" cy="1943735"/>
          </a:xfrm>
          <a:prstGeom prst="rect">
            <a:avLst/>
          </a:prstGeom>
        </p:spPr>
      </p:pic>
    </p:spTree>
    <p:extLst>
      <p:ext uri="{BB962C8B-B14F-4D97-AF65-F5344CB8AC3E}">
        <p14:creationId xmlns:p14="http://schemas.microsoft.com/office/powerpoint/2010/main" val="285478174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403648" y="188640"/>
            <a:ext cx="6192688" cy="717171"/>
          </a:xfrm>
        </p:spPr>
        <p:txBody>
          <a:bodyPr>
            <a:normAutofit fontScale="90000"/>
          </a:bodyPr>
          <a:lstStyle/>
          <a:p>
            <a:r>
              <a:rPr lang="en-US" b="1" dirty="0">
                <a:effectLst/>
              </a:rPr>
              <a:t>Database designing</a:t>
            </a:r>
            <a:endParaRPr lang="ru-RU" dirty="0">
              <a:solidFill>
                <a:srgbClr val="C00000"/>
              </a:solidFill>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486" y="3877984"/>
            <a:ext cx="2824115" cy="2918252"/>
          </a:xfrm>
          <a:prstGeom prst="rect">
            <a:avLst/>
          </a:prstGeom>
        </p:spPr>
      </p:pic>
      <p:sp>
        <p:nvSpPr>
          <p:cNvPr id="6" name="Объект 5"/>
          <p:cNvSpPr>
            <a:spLocks noGrp="1"/>
          </p:cNvSpPr>
          <p:nvPr>
            <p:ph idx="1"/>
          </p:nvPr>
        </p:nvSpPr>
        <p:spPr>
          <a:xfrm>
            <a:off x="251519" y="908720"/>
            <a:ext cx="8734081" cy="3003813"/>
          </a:xfrm>
        </p:spPr>
        <p:txBody>
          <a:bodyPr>
            <a:noAutofit/>
          </a:bodyPr>
          <a:lstStyle/>
          <a:p>
            <a:pPr marL="0" indent="0">
              <a:buNone/>
            </a:pPr>
            <a:r>
              <a:rPr lang="ru-RU" sz="1900" dirty="0" err="1">
                <a:solidFill>
                  <a:srgbClr val="C00000"/>
                </a:solidFill>
              </a:rPr>
              <a:t>The</a:t>
            </a:r>
            <a:r>
              <a:rPr lang="ru-RU" sz="1900" dirty="0">
                <a:solidFill>
                  <a:srgbClr val="C00000"/>
                </a:solidFill>
              </a:rPr>
              <a:t> </a:t>
            </a:r>
            <a:r>
              <a:rPr lang="ru-RU" sz="1900" dirty="0" err="1">
                <a:solidFill>
                  <a:srgbClr val="C00000"/>
                </a:solidFill>
              </a:rPr>
              <a:t>three-tiered</a:t>
            </a:r>
            <a:r>
              <a:rPr lang="ru-RU" sz="1900" dirty="0">
                <a:solidFill>
                  <a:srgbClr val="C00000"/>
                </a:solidFill>
              </a:rPr>
              <a:t> </a:t>
            </a:r>
            <a:r>
              <a:rPr lang="ru-RU" sz="1900" dirty="0" err="1">
                <a:solidFill>
                  <a:srgbClr val="C00000"/>
                </a:solidFill>
              </a:rPr>
              <a:t>database</a:t>
            </a:r>
            <a:r>
              <a:rPr lang="ru-RU" sz="1900" dirty="0">
                <a:solidFill>
                  <a:srgbClr val="C00000"/>
                </a:solidFill>
              </a:rPr>
              <a:t> </a:t>
            </a:r>
            <a:r>
              <a:rPr lang="ru-RU" sz="1900" dirty="0" err="1">
                <a:solidFill>
                  <a:srgbClr val="C00000"/>
                </a:solidFill>
              </a:rPr>
              <a:t>organization</a:t>
            </a:r>
            <a:r>
              <a:rPr lang="ru-RU" sz="1900" dirty="0">
                <a:solidFill>
                  <a:srgbClr val="C00000"/>
                </a:solidFill>
              </a:rPr>
              <a:t> </a:t>
            </a:r>
            <a:r>
              <a:rPr lang="ru-RU" sz="1900" dirty="0" err="1">
                <a:solidFill>
                  <a:srgbClr val="C00000"/>
                </a:solidFill>
              </a:rPr>
              <a:t>system</a:t>
            </a:r>
            <a:r>
              <a:rPr lang="ru-RU" sz="1900" dirty="0">
                <a:solidFill>
                  <a:srgbClr val="C00000"/>
                </a:solidFill>
              </a:rPr>
              <a:t> </a:t>
            </a:r>
            <a:r>
              <a:rPr lang="ru-RU" sz="1900" dirty="0" err="1">
                <a:solidFill>
                  <a:schemeClr val="tx1"/>
                </a:solidFill>
              </a:rPr>
              <a:t>proposed</a:t>
            </a:r>
            <a:r>
              <a:rPr lang="ru-RU" sz="1900" dirty="0">
                <a:solidFill>
                  <a:schemeClr val="tx1"/>
                </a:solidFill>
              </a:rPr>
              <a:t> </a:t>
            </a:r>
            <a:r>
              <a:rPr lang="ru-RU" sz="1900" dirty="0" err="1">
                <a:solidFill>
                  <a:schemeClr val="tx1"/>
                </a:solidFill>
              </a:rPr>
              <a:t>by</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American</a:t>
            </a:r>
            <a:r>
              <a:rPr lang="ru-RU" sz="1900" dirty="0">
                <a:solidFill>
                  <a:schemeClr val="tx1"/>
                </a:solidFill>
              </a:rPr>
              <a:t> </a:t>
            </a:r>
            <a:r>
              <a:rPr lang="ru-RU" sz="1900" dirty="0" err="1">
                <a:solidFill>
                  <a:schemeClr val="tx1"/>
                </a:solidFill>
              </a:rPr>
              <a:t>National</a:t>
            </a:r>
            <a:r>
              <a:rPr lang="ru-RU" sz="1900" dirty="0">
                <a:solidFill>
                  <a:schemeClr val="tx1"/>
                </a:solidFill>
              </a:rPr>
              <a:t> </a:t>
            </a:r>
            <a:r>
              <a:rPr lang="ru-RU" sz="1900" dirty="0" err="1">
                <a:solidFill>
                  <a:schemeClr val="tx1"/>
                </a:solidFill>
              </a:rPr>
              <a:t>Standards</a:t>
            </a:r>
            <a:r>
              <a:rPr lang="ru-RU" sz="1900" dirty="0">
                <a:solidFill>
                  <a:schemeClr val="tx1"/>
                </a:solidFill>
              </a:rPr>
              <a:t> </a:t>
            </a:r>
            <a:r>
              <a:rPr lang="ru-RU" sz="1900" dirty="0" err="1">
                <a:solidFill>
                  <a:schemeClr val="tx1"/>
                </a:solidFill>
              </a:rPr>
              <a:t>Institute</a:t>
            </a:r>
            <a:r>
              <a:rPr lang="ru-RU" sz="1900" dirty="0">
                <a:solidFill>
                  <a:schemeClr val="tx1"/>
                </a:solidFill>
              </a:rPr>
              <a:t> (ANSI) </a:t>
            </a:r>
            <a:r>
              <a:rPr lang="ru-RU" sz="1900" dirty="0" err="1">
                <a:solidFill>
                  <a:schemeClr val="tx1"/>
                </a:solidFill>
              </a:rPr>
              <a:t>is</a:t>
            </a:r>
            <a:r>
              <a:rPr lang="ru-RU" sz="1900" dirty="0">
                <a:solidFill>
                  <a:schemeClr val="tx1"/>
                </a:solidFill>
              </a:rPr>
              <a:t> </a:t>
            </a:r>
            <a:r>
              <a:rPr lang="ru-RU" sz="1900" dirty="0" err="1">
                <a:solidFill>
                  <a:schemeClr val="tx1"/>
                </a:solidFill>
              </a:rPr>
              <a:t>most</a:t>
            </a:r>
            <a:r>
              <a:rPr lang="ru-RU" sz="1900" dirty="0">
                <a:solidFill>
                  <a:schemeClr val="tx1"/>
                </a:solidFill>
              </a:rPr>
              <a:t> </a:t>
            </a:r>
            <a:r>
              <a:rPr lang="ru-RU" sz="1900" dirty="0" err="1">
                <a:solidFill>
                  <a:schemeClr val="tx1"/>
                </a:solidFill>
              </a:rPr>
              <a:t>used</a:t>
            </a:r>
            <a:r>
              <a:rPr lang="ru-RU" sz="1900" dirty="0">
                <a:solidFill>
                  <a:schemeClr val="tx1"/>
                </a:solidFill>
              </a:rPr>
              <a:t> </a:t>
            </a:r>
            <a:r>
              <a:rPr lang="ru-RU" sz="1900" dirty="0" err="1">
                <a:solidFill>
                  <a:schemeClr val="tx1"/>
                </a:solidFill>
              </a:rPr>
              <a:t>for</a:t>
            </a:r>
            <a:r>
              <a:rPr lang="ru-RU" sz="1900" dirty="0">
                <a:solidFill>
                  <a:schemeClr val="tx1"/>
                </a:solidFill>
              </a:rPr>
              <a:t> </a:t>
            </a:r>
            <a:r>
              <a:rPr lang="ru-RU" sz="1900" dirty="0" err="1">
                <a:solidFill>
                  <a:schemeClr val="tx1"/>
                </a:solidFill>
              </a:rPr>
              <a:t>database</a:t>
            </a:r>
            <a:r>
              <a:rPr lang="ru-RU" sz="1900" dirty="0">
                <a:solidFill>
                  <a:schemeClr val="tx1"/>
                </a:solidFill>
              </a:rPr>
              <a:t> </a:t>
            </a:r>
            <a:r>
              <a:rPr lang="ru-RU" sz="1900" dirty="0" err="1">
                <a:solidFill>
                  <a:schemeClr val="tx1"/>
                </a:solidFill>
              </a:rPr>
              <a:t>designing</a:t>
            </a:r>
            <a:r>
              <a:rPr lang="ru-RU" sz="1900" dirty="0">
                <a:solidFill>
                  <a:schemeClr val="tx1"/>
                </a:solidFill>
              </a:rPr>
              <a:t>:</a:t>
            </a:r>
          </a:p>
          <a:p>
            <a:pPr marL="0" lvl="0" indent="0">
              <a:buNone/>
            </a:pPr>
            <a:r>
              <a:rPr lang="en-US" sz="1900" b="1" dirty="0" smtClean="0">
                <a:solidFill>
                  <a:srgbClr val="C00000"/>
                </a:solidFill>
              </a:rPr>
              <a:t>1 level: </a:t>
            </a:r>
            <a:r>
              <a:rPr lang="ru-RU" sz="1900" b="1" dirty="0" err="1" smtClean="0">
                <a:solidFill>
                  <a:srgbClr val="C00000"/>
                </a:solidFill>
              </a:rPr>
              <a:t>External</a:t>
            </a:r>
            <a:r>
              <a:rPr lang="ru-RU" sz="1900" b="1" dirty="0" smtClean="0">
                <a:solidFill>
                  <a:srgbClr val="C00000"/>
                </a:solidFill>
              </a:rPr>
              <a:t> </a:t>
            </a:r>
            <a:r>
              <a:rPr lang="ru-RU" sz="1900" b="1" dirty="0" err="1">
                <a:solidFill>
                  <a:srgbClr val="C00000"/>
                </a:solidFill>
              </a:rPr>
              <a:t>level</a:t>
            </a:r>
            <a:r>
              <a:rPr lang="ru-RU" sz="1900" b="1" dirty="0">
                <a:solidFill>
                  <a:srgbClr val="C00000"/>
                </a:solidFill>
              </a:rPr>
              <a:t> </a:t>
            </a:r>
            <a:r>
              <a:rPr lang="ru-RU" sz="1900" dirty="0">
                <a:solidFill>
                  <a:schemeClr val="tx1"/>
                </a:solidFill>
              </a:rPr>
              <a:t>- </a:t>
            </a:r>
            <a:r>
              <a:rPr lang="ru-RU" sz="1900" dirty="0" err="1">
                <a:solidFill>
                  <a:schemeClr val="tx1"/>
                </a:solidFill>
              </a:rPr>
              <a:t>presentation</a:t>
            </a:r>
            <a:r>
              <a:rPr lang="ru-RU" sz="1900" dirty="0">
                <a:solidFill>
                  <a:schemeClr val="tx1"/>
                </a:solidFill>
              </a:rPr>
              <a:t> </a:t>
            </a:r>
            <a:r>
              <a:rPr lang="ru-RU" sz="1900" dirty="0" err="1">
                <a:solidFill>
                  <a:schemeClr val="tx1"/>
                </a:solidFill>
              </a:rPr>
              <a:t>of</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database</a:t>
            </a:r>
            <a:r>
              <a:rPr lang="ru-RU" sz="1900" dirty="0">
                <a:solidFill>
                  <a:schemeClr val="tx1"/>
                </a:solidFill>
              </a:rPr>
              <a:t> </a:t>
            </a:r>
            <a:r>
              <a:rPr lang="ru-RU" sz="1900" dirty="0" err="1">
                <a:solidFill>
                  <a:schemeClr val="tx1"/>
                </a:solidFill>
              </a:rPr>
              <a:t>from</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point</a:t>
            </a:r>
            <a:r>
              <a:rPr lang="ru-RU" sz="1900" dirty="0">
                <a:solidFill>
                  <a:schemeClr val="tx1"/>
                </a:solidFill>
              </a:rPr>
              <a:t> </a:t>
            </a:r>
            <a:r>
              <a:rPr lang="ru-RU" sz="1900" dirty="0" err="1">
                <a:solidFill>
                  <a:schemeClr val="tx1"/>
                </a:solidFill>
              </a:rPr>
              <a:t>of</a:t>
            </a:r>
            <a:r>
              <a:rPr lang="ru-RU" sz="1900" dirty="0">
                <a:solidFill>
                  <a:schemeClr val="tx1"/>
                </a:solidFill>
              </a:rPr>
              <a:t> </a:t>
            </a:r>
            <a:r>
              <a:rPr lang="ru-RU" sz="1900" dirty="0" err="1">
                <a:solidFill>
                  <a:schemeClr val="tx1"/>
                </a:solidFill>
              </a:rPr>
              <a:t>view</a:t>
            </a:r>
            <a:r>
              <a:rPr lang="ru-RU" sz="1900" dirty="0">
                <a:solidFill>
                  <a:schemeClr val="tx1"/>
                </a:solidFill>
              </a:rPr>
              <a:t> </a:t>
            </a:r>
            <a:r>
              <a:rPr lang="ru-RU" sz="1900" dirty="0" err="1">
                <a:solidFill>
                  <a:schemeClr val="tx1"/>
                </a:solidFill>
              </a:rPr>
              <a:t>of</a:t>
            </a:r>
            <a:r>
              <a:rPr lang="ru-RU" sz="1900" dirty="0">
                <a:solidFill>
                  <a:schemeClr val="tx1"/>
                </a:solidFill>
              </a:rPr>
              <a:t> </a:t>
            </a:r>
            <a:r>
              <a:rPr lang="ru-RU" sz="1900" dirty="0" err="1">
                <a:solidFill>
                  <a:schemeClr val="tx1"/>
                </a:solidFill>
              </a:rPr>
              <a:t>users</a:t>
            </a:r>
            <a:r>
              <a:rPr lang="ru-RU" sz="1900" dirty="0">
                <a:solidFill>
                  <a:schemeClr val="tx1"/>
                </a:solidFill>
              </a:rPr>
              <a:t>. </a:t>
            </a:r>
          </a:p>
          <a:p>
            <a:pPr marL="0" indent="0">
              <a:buNone/>
            </a:pPr>
            <a:r>
              <a:rPr lang="ru-RU" sz="1900" dirty="0" err="1">
                <a:solidFill>
                  <a:schemeClr val="tx1"/>
                </a:solidFill>
              </a:rPr>
              <a:t>This</a:t>
            </a:r>
            <a:r>
              <a:rPr lang="ru-RU" sz="1900" dirty="0">
                <a:solidFill>
                  <a:schemeClr val="tx1"/>
                </a:solidFill>
              </a:rPr>
              <a:t> </a:t>
            </a:r>
            <a:r>
              <a:rPr lang="ru-RU" sz="1900" dirty="0" err="1">
                <a:solidFill>
                  <a:schemeClr val="tx1"/>
                </a:solidFill>
              </a:rPr>
              <a:t>level</a:t>
            </a:r>
            <a:r>
              <a:rPr lang="ru-RU" sz="1900" dirty="0">
                <a:solidFill>
                  <a:schemeClr val="tx1"/>
                </a:solidFill>
              </a:rPr>
              <a:t> </a:t>
            </a:r>
            <a:r>
              <a:rPr lang="ru-RU" sz="1900" dirty="0" err="1">
                <a:solidFill>
                  <a:schemeClr val="tx1"/>
                </a:solidFill>
              </a:rPr>
              <a:t>describes</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part</a:t>
            </a:r>
            <a:r>
              <a:rPr lang="ru-RU" sz="1900" dirty="0">
                <a:solidFill>
                  <a:schemeClr val="tx1"/>
                </a:solidFill>
              </a:rPr>
              <a:t> </a:t>
            </a:r>
            <a:r>
              <a:rPr lang="ru-RU" sz="1900" dirty="0" err="1">
                <a:solidFill>
                  <a:schemeClr val="tx1"/>
                </a:solidFill>
              </a:rPr>
              <a:t>of</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database</a:t>
            </a:r>
            <a:r>
              <a:rPr lang="ru-RU" sz="1900" dirty="0">
                <a:solidFill>
                  <a:schemeClr val="tx1"/>
                </a:solidFill>
              </a:rPr>
              <a:t> </a:t>
            </a:r>
            <a:r>
              <a:rPr lang="ru-RU" sz="1900" dirty="0" err="1">
                <a:solidFill>
                  <a:schemeClr val="tx1"/>
                </a:solidFill>
              </a:rPr>
              <a:t>through</a:t>
            </a:r>
            <a:r>
              <a:rPr lang="ru-RU" sz="1900" dirty="0">
                <a:solidFill>
                  <a:schemeClr val="tx1"/>
                </a:solidFill>
              </a:rPr>
              <a:t> </a:t>
            </a:r>
            <a:r>
              <a:rPr lang="ru-RU" sz="1900" dirty="0" err="1">
                <a:solidFill>
                  <a:schemeClr val="tx1"/>
                </a:solidFill>
              </a:rPr>
              <a:t>which</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user</a:t>
            </a:r>
            <a:r>
              <a:rPr lang="ru-RU" sz="1900" dirty="0">
                <a:solidFill>
                  <a:schemeClr val="tx1"/>
                </a:solidFill>
              </a:rPr>
              <a:t> </a:t>
            </a:r>
            <a:r>
              <a:rPr lang="ru-RU" sz="1900" dirty="0" err="1">
                <a:solidFill>
                  <a:schemeClr val="tx1"/>
                </a:solidFill>
              </a:rPr>
              <a:t>interacts</a:t>
            </a:r>
            <a:r>
              <a:rPr lang="ru-RU" sz="1900" dirty="0">
                <a:solidFill>
                  <a:schemeClr val="tx1"/>
                </a:solidFill>
              </a:rPr>
              <a:t> </a:t>
            </a:r>
            <a:r>
              <a:rPr lang="ru-RU" sz="1900" dirty="0" err="1">
                <a:solidFill>
                  <a:schemeClr val="tx1"/>
                </a:solidFill>
              </a:rPr>
              <a:t>with</a:t>
            </a:r>
            <a:r>
              <a:rPr lang="ru-RU" sz="1900" dirty="0">
                <a:solidFill>
                  <a:schemeClr val="tx1"/>
                </a:solidFill>
              </a:rPr>
              <a:t> </a:t>
            </a:r>
            <a:r>
              <a:rPr lang="ru-RU" sz="1900" dirty="0" err="1">
                <a:solidFill>
                  <a:schemeClr val="tx1"/>
                </a:solidFill>
              </a:rPr>
              <a:t>it</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external</a:t>
            </a:r>
            <a:r>
              <a:rPr lang="ru-RU" sz="1900" dirty="0">
                <a:solidFill>
                  <a:schemeClr val="tx1"/>
                </a:solidFill>
              </a:rPr>
              <a:t> </a:t>
            </a:r>
            <a:r>
              <a:rPr lang="ru-RU" sz="1900" dirty="0" err="1">
                <a:solidFill>
                  <a:schemeClr val="tx1"/>
                </a:solidFill>
              </a:rPr>
              <a:t>layer</a:t>
            </a:r>
            <a:r>
              <a:rPr lang="ru-RU" sz="1900" dirty="0">
                <a:solidFill>
                  <a:schemeClr val="tx1"/>
                </a:solidFill>
              </a:rPr>
              <a:t> </a:t>
            </a:r>
            <a:r>
              <a:rPr lang="ru-RU" sz="1900" dirty="0" err="1">
                <a:solidFill>
                  <a:schemeClr val="tx1"/>
                </a:solidFill>
              </a:rPr>
              <a:t>is</a:t>
            </a:r>
            <a:r>
              <a:rPr lang="ru-RU" sz="1900" dirty="0">
                <a:solidFill>
                  <a:schemeClr val="tx1"/>
                </a:solidFill>
              </a:rPr>
              <a:t> </a:t>
            </a:r>
            <a:r>
              <a:rPr lang="ru-RU" sz="1900" dirty="0" err="1">
                <a:solidFill>
                  <a:schemeClr val="tx1"/>
                </a:solidFill>
              </a:rPr>
              <a:t>made</a:t>
            </a:r>
            <a:r>
              <a:rPr lang="ru-RU" sz="1900" dirty="0">
                <a:solidFill>
                  <a:schemeClr val="tx1"/>
                </a:solidFill>
              </a:rPr>
              <a:t> </a:t>
            </a:r>
            <a:r>
              <a:rPr lang="ru-RU" sz="1900" dirty="0" err="1">
                <a:solidFill>
                  <a:schemeClr val="tx1"/>
                </a:solidFill>
              </a:rPr>
              <a:t>up</a:t>
            </a:r>
            <a:r>
              <a:rPr lang="ru-RU" sz="1900" dirty="0">
                <a:solidFill>
                  <a:schemeClr val="tx1"/>
                </a:solidFill>
              </a:rPr>
              <a:t> </a:t>
            </a:r>
            <a:r>
              <a:rPr lang="ru-RU" sz="1900" dirty="0" err="1">
                <a:solidFill>
                  <a:schemeClr val="tx1"/>
                </a:solidFill>
              </a:rPr>
              <a:t>of</a:t>
            </a:r>
            <a:r>
              <a:rPr lang="ru-RU" sz="1900" dirty="0">
                <a:solidFill>
                  <a:schemeClr val="tx1"/>
                </a:solidFill>
              </a:rPr>
              <a:t> </a:t>
            </a:r>
            <a:r>
              <a:rPr lang="ru-RU" sz="1900" dirty="0" err="1">
                <a:solidFill>
                  <a:schemeClr val="tx1"/>
                </a:solidFill>
              </a:rPr>
              <a:t>several</a:t>
            </a:r>
            <a:r>
              <a:rPr lang="ru-RU" sz="1900" dirty="0">
                <a:solidFill>
                  <a:schemeClr val="tx1"/>
                </a:solidFill>
              </a:rPr>
              <a:t> </a:t>
            </a:r>
            <a:r>
              <a:rPr lang="ru-RU" sz="1900" dirty="0" err="1">
                <a:solidFill>
                  <a:schemeClr val="tx1"/>
                </a:solidFill>
              </a:rPr>
              <a:t>different</a:t>
            </a:r>
            <a:r>
              <a:rPr lang="ru-RU" sz="1900" dirty="0">
                <a:solidFill>
                  <a:schemeClr val="tx1"/>
                </a:solidFill>
              </a:rPr>
              <a:t> </a:t>
            </a:r>
            <a:r>
              <a:rPr lang="ru-RU" sz="1900" dirty="0" err="1">
                <a:solidFill>
                  <a:schemeClr val="tx1"/>
                </a:solidFill>
              </a:rPr>
              <a:t>external</a:t>
            </a:r>
            <a:r>
              <a:rPr lang="ru-RU" sz="1900" dirty="0">
                <a:solidFill>
                  <a:schemeClr val="tx1"/>
                </a:solidFill>
              </a:rPr>
              <a:t> </a:t>
            </a:r>
            <a:r>
              <a:rPr lang="ru-RU" sz="1900" dirty="0" err="1">
                <a:solidFill>
                  <a:schemeClr val="tx1"/>
                </a:solidFill>
              </a:rPr>
              <a:t>views</a:t>
            </a:r>
            <a:r>
              <a:rPr lang="ru-RU" sz="1900" dirty="0">
                <a:solidFill>
                  <a:schemeClr val="tx1"/>
                </a:solidFill>
              </a:rPr>
              <a:t> </a:t>
            </a:r>
            <a:r>
              <a:rPr lang="ru-RU" sz="1900" dirty="0" err="1">
                <a:solidFill>
                  <a:schemeClr val="tx1"/>
                </a:solidFill>
              </a:rPr>
              <a:t>of</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database</a:t>
            </a:r>
            <a:r>
              <a:rPr lang="ru-RU" sz="1900" dirty="0">
                <a:solidFill>
                  <a:schemeClr val="tx1"/>
                </a:solidFill>
              </a:rPr>
              <a:t>. </a:t>
            </a:r>
          </a:p>
          <a:p>
            <a:pPr marL="0" indent="0">
              <a:buNone/>
            </a:pPr>
            <a:r>
              <a:rPr lang="ru-RU" sz="1900" dirty="0" err="1" smtClean="0">
                <a:solidFill>
                  <a:schemeClr val="tx1"/>
                </a:solidFill>
              </a:rPr>
              <a:t>it</a:t>
            </a:r>
            <a:r>
              <a:rPr lang="ru-RU" sz="1900" dirty="0" smtClean="0">
                <a:solidFill>
                  <a:schemeClr val="tx1"/>
                </a:solidFill>
              </a:rPr>
              <a:t> </a:t>
            </a:r>
            <a:r>
              <a:rPr lang="ru-RU" sz="1900" dirty="0" err="1">
                <a:solidFill>
                  <a:schemeClr val="tx1"/>
                </a:solidFill>
              </a:rPr>
              <a:t>is</a:t>
            </a:r>
            <a:r>
              <a:rPr lang="ru-RU" sz="1900" dirty="0">
                <a:solidFill>
                  <a:schemeClr val="tx1"/>
                </a:solidFill>
              </a:rPr>
              <a:t> a </a:t>
            </a:r>
            <a:r>
              <a:rPr lang="ru-RU" sz="1900" dirty="0" err="1">
                <a:solidFill>
                  <a:schemeClr val="tx1"/>
                </a:solidFill>
              </a:rPr>
              <a:t>collection</a:t>
            </a:r>
            <a:r>
              <a:rPr lang="ru-RU" sz="1900" dirty="0">
                <a:solidFill>
                  <a:schemeClr val="tx1"/>
                </a:solidFill>
              </a:rPr>
              <a:t> </a:t>
            </a:r>
            <a:r>
              <a:rPr lang="ru-RU" sz="1900" dirty="0" err="1">
                <a:solidFill>
                  <a:schemeClr val="tx1"/>
                </a:solidFill>
              </a:rPr>
              <a:t>of</a:t>
            </a:r>
            <a:r>
              <a:rPr lang="ru-RU" sz="1900" dirty="0">
                <a:solidFill>
                  <a:schemeClr val="tx1"/>
                </a:solidFill>
              </a:rPr>
              <a:t> </a:t>
            </a:r>
            <a:r>
              <a:rPr lang="ru-RU" sz="1900" dirty="0" err="1">
                <a:solidFill>
                  <a:schemeClr val="tx1"/>
                </a:solidFill>
              </a:rPr>
              <a:t>external</a:t>
            </a:r>
            <a:r>
              <a:rPr lang="ru-RU" sz="1900" dirty="0">
                <a:solidFill>
                  <a:schemeClr val="tx1"/>
                </a:solidFill>
              </a:rPr>
              <a:t> </a:t>
            </a:r>
            <a:r>
              <a:rPr lang="ru-RU" sz="1900" dirty="0" err="1">
                <a:solidFill>
                  <a:schemeClr val="tx1"/>
                </a:solidFill>
              </a:rPr>
              <a:t>data</a:t>
            </a:r>
            <a:r>
              <a:rPr lang="ru-RU" sz="1900" dirty="0">
                <a:solidFill>
                  <a:schemeClr val="tx1"/>
                </a:solidFill>
              </a:rPr>
              <a:t> </a:t>
            </a:r>
            <a:r>
              <a:rPr lang="ru-RU" sz="1900" dirty="0" err="1">
                <a:solidFill>
                  <a:schemeClr val="tx1"/>
                </a:solidFill>
              </a:rPr>
              <a:t>representations</a:t>
            </a:r>
            <a:r>
              <a:rPr lang="ru-RU" sz="1900" dirty="0">
                <a:solidFill>
                  <a:schemeClr val="tx1"/>
                </a:solidFill>
              </a:rPr>
              <a:t> </a:t>
            </a:r>
            <a:r>
              <a:rPr lang="ru-RU" sz="1900" dirty="0" err="1">
                <a:solidFill>
                  <a:schemeClr val="tx1"/>
                </a:solidFill>
              </a:rPr>
              <a:t>and</a:t>
            </a:r>
            <a:r>
              <a:rPr lang="ru-RU" sz="1900" dirty="0">
                <a:solidFill>
                  <a:schemeClr val="tx1"/>
                </a:solidFill>
              </a:rPr>
              <a:t> </a:t>
            </a:r>
            <a:r>
              <a:rPr lang="ru-RU" sz="1900" dirty="0" err="1">
                <a:solidFill>
                  <a:schemeClr val="tx1"/>
                </a:solidFill>
              </a:rPr>
              <a:t>how</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user</a:t>
            </a:r>
            <a:r>
              <a:rPr lang="ru-RU" sz="1900" dirty="0">
                <a:solidFill>
                  <a:schemeClr val="tx1"/>
                </a:solidFill>
              </a:rPr>
              <a:t> </a:t>
            </a:r>
            <a:r>
              <a:rPr lang="ru-RU" sz="1900" dirty="0" err="1">
                <a:solidFill>
                  <a:schemeClr val="tx1"/>
                </a:solidFill>
              </a:rPr>
              <a:t>sees</a:t>
            </a:r>
            <a:r>
              <a:rPr lang="ru-RU" sz="1900" dirty="0">
                <a:solidFill>
                  <a:schemeClr val="tx1"/>
                </a:solidFill>
              </a:rPr>
              <a:t> </a:t>
            </a:r>
            <a:r>
              <a:rPr lang="ru-RU" sz="1900" dirty="0" err="1">
                <a:solidFill>
                  <a:schemeClr val="tx1"/>
                </a:solidFill>
              </a:rPr>
              <a:t>them</a:t>
            </a:r>
            <a:r>
              <a:rPr lang="ru-RU" sz="1900" dirty="0">
                <a:solidFill>
                  <a:schemeClr val="tx1"/>
                </a:solidFill>
              </a:rPr>
              <a:t> </a:t>
            </a:r>
            <a:r>
              <a:rPr lang="ru-RU" sz="1900" dirty="0" err="1">
                <a:solidFill>
                  <a:schemeClr val="tx1"/>
                </a:solidFill>
              </a:rPr>
              <a:t>on</a:t>
            </a:r>
            <a:r>
              <a:rPr lang="ru-RU" sz="1900" dirty="0">
                <a:solidFill>
                  <a:schemeClr val="tx1"/>
                </a:solidFill>
              </a:rPr>
              <a:t> </a:t>
            </a:r>
            <a:r>
              <a:rPr lang="ru-RU" sz="1900" dirty="0" err="1">
                <a:solidFill>
                  <a:schemeClr val="tx1"/>
                </a:solidFill>
              </a:rPr>
              <a:t>the</a:t>
            </a:r>
            <a:r>
              <a:rPr lang="ru-RU" sz="1900" dirty="0">
                <a:solidFill>
                  <a:schemeClr val="tx1"/>
                </a:solidFill>
              </a:rPr>
              <a:t> </a:t>
            </a:r>
            <a:r>
              <a:rPr lang="ru-RU" sz="1900" dirty="0" err="1">
                <a:solidFill>
                  <a:schemeClr val="tx1"/>
                </a:solidFill>
              </a:rPr>
              <a:t>screen</a:t>
            </a:r>
            <a:r>
              <a:rPr lang="ru-RU" sz="1900" dirty="0">
                <a:solidFill>
                  <a:schemeClr val="tx1"/>
                </a:solidFill>
              </a:rPr>
              <a:t>. </a:t>
            </a:r>
            <a:r>
              <a:rPr lang="ru-RU" sz="1900" dirty="0" err="1">
                <a:solidFill>
                  <a:schemeClr val="tx1"/>
                </a:solidFill>
              </a:rPr>
              <a:t>It</a:t>
            </a:r>
            <a:r>
              <a:rPr lang="ru-RU" sz="1900" dirty="0">
                <a:solidFill>
                  <a:schemeClr val="tx1"/>
                </a:solidFill>
              </a:rPr>
              <a:t> </a:t>
            </a:r>
            <a:r>
              <a:rPr lang="ru-RU" sz="1900" dirty="0" err="1">
                <a:solidFill>
                  <a:schemeClr val="tx1"/>
                </a:solidFill>
              </a:rPr>
              <a:t>can</a:t>
            </a:r>
            <a:r>
              <a:rPr lang="ru-RU" sz="1900" dirty="0">
                <a:solidFill>
                  <a:schemeClr val="tx1"/>
                </a:solidFill>
              </a:rPr>
              <a:t> </a:t>
            </a:r>
            <a:r>
              <a:rPr lang="ru-RU" sz="1900" dirty="0" err="1">
                <a:solidFill>
                  <a:schemeClr val="tx1"/>
                </a:solidFill>
              </a:rPr>
              <a:t>be</a:t>
            </a:r>
            <a:r>
              <a:rPr lang="ru-RU" sz="1900" dirty="0">
                <a:solidFill>
                  <a:schemeClr val="tx1"/>
                </a:solidFill>
              </a:rPr>
              <a:t> a </a:t>
            </a:r>
            <a:r>
              <a:rPr lang="ru-RU" sz="1900" dirty="0" err="1">
                <a:solidFill>
                  <a:schemeClr val="tx1"/>
                </a:solidFill>
              </a:rPr>
              <a:t>table</a:t>
            </a:r>
            <a:r>
              <a:rPr lang="ru-RU" sz="1900" dirty="0">
                <a:solidFill>
                  <a:schemeClr val="tx1"/>
                </a:solidFill>
              </a:rPr>
              <a:t> </a:t>
            </a:r>
            <a:r>
              <a:rPr lang="ru-RU" sz="1900" dirty="0" err="1">
                <a:solidFill>
                  <a:schemeClr val="tx1"/>
                </a:solidFill>
              </a:rPr>
              <a:t>with</a:t>
            </a:r>
            <a:r>
              <a:rPr lang="ru-RU" sz="1900" dirty="0">
                <a:solidFill>
                  <a:schemeClr val="tx1"/>
                </a:solidFill>
              </a:rPr>
              <a:t> </a:t>
            </a:r>
            <a:r>
              <a:rPr lang="ru-RU" sz="1900" dirty="0" err="1">
                <a:solidFill>
                  <a:schemeClr val="tx1"/>
                </a:solidFill>
              </a:rPr>
              <a:t>sorted</a:t>
            </a:r>
            <a:r>
              <a:rPr lang="ru-RU" sz="1900" dirty="0">
                <a:solidFill>
                  <a:schemeClr val="tx1"/>
                </a:solidFill>
              </a:rPr>
              <a:t> </a:t>
            </a:r>
            <a:r>
              <a:rPr lang="ru-RU" sz="1900" dirty="0" err="1">
                <a:solidFill>
                  <a:schemeClr val="tx1"/>
                </a:solidFill>
              </a:rPr>
              <a:t>data</a:t>
            </a:r>
            <a:r>
              <a:rPr lang="ru-RU" sz="1900" dirty="0">
                <a:solidFill>
                  <a:schemeClr val="tx1"/>
                </a:solidFill>
              </a:rPr>
              <a:t>, </a:t>
            </a:r>
            <a:r>
              <a:rPr lang="ru-RU" sz="1900" dirty="0" err="1">
                <a:solidFill>
                  <a:schemeClr val="tx1"/>
                </a:solidFill>
              </a:rPr>
              <a:t>with</a:t>
            </a:r>
            <a:r>
              <a:rPr lang="ru-RU" sz="1900" dirty="0">
                <a:solidFill>
                  <a:schemeClr val="tx1"/>
                </a:solidFill>
              </a:rPr>
              <a:t> a </a:t>
            </a:r>
            <a:r>
              <a:rPr lang="ru-RU" sz="1900" dirty="0" err="1">
                <a:solidFill>
                  <a:schemeClr val="tx1"/>
                </a:solidFill>
              </a:rPr>
              <a:t>filter</a:t>
            </a:r>
            <a:r>
              <a:rPr lang="ru-RU" sz="1900" dirty="0">
                <a:solidFill>
                  <a:schemeClr val="tx1"/>
                </a:solidFill>
              </a:rPr>
              <a:t> </a:t>
            </a:r>
            <a:r>
              <a:rPr lang="ru-RU" sz="1900" dirty="0" err="1">
                <a:solidFill>
                  <a:schemeClr val="tx1"/>
                </a:solidFill>
              </a:rPr>
              <a:t>applied</a:t>
            </a:r>
            <a:r>
              <a:rPr lang="ru-RU" sz="1900" dirty="0">
                <a:solidFill>
                  <a:schemeClr val="tx1"/>
                </a:solidFill>
              </a:rPr>
              <a:t>, a </a:t>
            </a:r>
            <a:r>
              <a:rPr lang="ru-RU" sz="1900" dirty="0" err="1">
                <a:solidFill>
                  <a:schemeClr val="tx1"/>
                </a:solidFill>
              </a:rPr>
              <a:t>form</a:t>
            </a:r>
            <a:r>
              <a:rPr lang="ru-RU" sz="1900" dirty="0">
                <a:solidFill>
                  <a:schemeClr val="tx1"/>
                </a:solidFill>
              </a:rPr>
              <a:t>, a </a:t>
            </a:r>
            <a:r>
              <a:rPr lang="ru-RU" sz="1900" dirty="0" err="1">
                <a:solidFill>
                  <a:schemeClr val="tx1"/>
                </a:solidFill>
              </a:rPr>
              <a:t>report</a:t>
            </a:r>
            <a:r>
              <a:rPr lang="ru-RU" sz="1900" dirty="0">
                <a:solidFill>
                  <a:schemeClr val="tx1"/>
                </a:solidFill>
              </a:rPr>
              <a:t>, </a:t>
            </a:r>
            <a:r>
              <a:rPr lang="ru-RU" sz="1900" dirty="0" err="1">
                <a:solidFill>
                  <a:schemeClr val="tx1"/>
                </a:solidFill>
              </a:rPr>
              <a:t>or</a:t>
            </a:r>
            <a:r>
              <a:rPr lang="ru-RU" sz="1900" dirty="0">
                <a:solidFill>
                  <a:schemeClr val="tx1"/>
                </a:solidFill>
              </a:rPr>
              <a:t> a </a:t>
            </a:r>
            <a:r>
              <a:rPr lang="ru-RU" sz="1900" dirty="0" err="1">
                <a:solidFill>
                  <a:schemeClr val="tx1"/>
                </a:solidFill>
              </a:rPr>
              <a:t>query</a:t>
            </a:r>
            <a:r>
              <a:rPr lang="ru-RU" sz="1900" dirty="0">
                <a:solidFill>
                  <a:schemeClr val="tx1"/>
                </a:solidFill>
              </a:rPr>
              <a:t> </a:t>
            </a:r>
            <a:r>
              <a:rPr lang="ru-RU" sz="1900" dirty="0" err="1">
                <a:solidFill>
                  <a:schemeClr val="tx1"/>
                </a:solidFill>
              </a:rPr>
              <a:t>result</a:t>
            </a:r>
            <a:r>
              <a:rPr lang="ru-RU" sz="1900" dirty="0">
                <a:solidFill>
                  <a:schemeClr val="tx1"/>
                </a:solidFill>
              </a:rPr>
              <a:t>. </a:t>
            </a:r>
          </a:p>
          <a:p>
            <a:pPr marL="0" indent="0">
              <a:buNone/>
            </a:pPr>
            <a:r>
              <a:rPr lang="ru-RU" sz="1900" dirty="0" err="1">
                <a:solidFill>
                  <a:schemeClr val="tx1"/>
                </a:solidFill>
              </a:rPr>
              <a:t>External</a:t>
            </a:r>
            <a:r>
              <a:rPr lang="ru-RU" sz="1900" dirty="0">
                <a:solidFill>
                  <a:schemeClr val="tx1"/>
                </a:solidFill>
              </a:rPr>
              <a:t> </a:t>
            </a:r>
            <a:r>
              <a:rPr lang="ru-RU" sz="1900" dirty="0" err="1">
                <a:solidFill>
                  <a:schemeClr val="tx1"/>
                </a:solidFill>
              </a:rPr>
              <a:t>data</a:t>
            </a:r>
            <a:r>
              <a:rPr lang="ru-RU" sz="1900" dirty="0">
                <a:solidFill>
                  <a:schemeClr val="tx1"/>
                </a:solidFill>
              </a:rPr>
              <a:t> </a:t>
            </a:r>
            <a:r>
              <a:rPr lang="ru-RU" sz="1900" dirty="0" err="1">
                <a:solidFill>
                  <a:schemeClr val="tx1"/>
                </a:solidFill>
              </a:rPr>
              <a:t>representations</a:t>
            </a:r>
            <a:r>
              <a:rPr lang="ru-RU" sz="1900" dirty="0">
                <a:solidFill>
                  <a:schemeClr val="tx1"/>
                </a:solidFill>
              </a:rPr>
              <a:t> </a:t>
            </a:r>
            <a:r>
              <a:rPr lang="ru-RU" sz="1900" dirty="0" err="1">
                <a:solidFill>
                  <a:schemeClr val="tx1"/>
                </a:solidFill>
              </a:rPr>
              <a:t>are</a:t>
            </a:r>
            <a:r>
              <a:rPr lang="ru-RU" sz="1900" dirty="0">
                <a:solidFill>
                  <a:schemeClr val="tx1"/>
                </a:solidFill>
              </a:rPr>
              <a:t> </a:t>
            </a:r>
            <a:r>
              <a:rPr lang="ru-RU" sz="1900" dirty="0" err="1">
                <a:solidFill>
                  <a:schemeClr val="tx1"/>
                </a:solidFill>
              </a:rPr>
              <a:t>interconnected</a:t>
            </a:r>
            <a:r>
              <a:rPr lang="ru-RU" sz="1900" dirty="0">
                <a:solidFill>
                  <a:schemeClr val="tx1"/>
                </a:solidFill>
              </a:rPr>
              <a:t>, </a:t>
            </a:r>
            <a:r>
              <a:rPr lang="ru-RU" sz="1900" dirty="0" err="1">
                <a:solidFill>
                  <a:schemeClr val="tx1"/>
                </a:solidFill>
              </a:rPr>
              <a:t>so</a:t>
            </a:r>
            <a:r>
              <a:rPr lang="ru-RU" sz="1900" dirty="0">
                <a:solidFill>
                  <a:schemeClr val="tx1"/>
                </a:solidFill>
              </a:rPr>
              <a:t> </a:t>
            </a:r>
            <a:r>
              <a:rPr lang="ru-RU" sz="1900" dirty="0" err="1">
                <a:solidFill>
                  <a:schemeClr val="tx1"/>
                </a:solidFill>
              </a:rPr>
              <a:t>it</a:t>
            </a:r>
            <a:r>
              <a:rPr lang="ru-RU" sz="1900" dirty="0">
                <a:solidFill>
                  <a:schemeClr val="tx1"/>
                </a:solidFill>
              </a:rPr>
              <a:t> </a:t>
            </a:r>
            <a:r>
              <a:rPr lang="ru-RU" sz="1900" dirty="0" err="1">
                <a:solidFill>
                  <a:schemeClr val="tx1"/>
                </a:solidFill>
              </a:rPr>
              <a:t>can</a:t>
            </a:r>
            <a:r>
              <a:rPr lang="ru-RU" sz="1900" dirty="0">
                <a:solidFill>
                  <a:schemeClr val="tx1"/>
                </a:solidFill>
              </a:rPr>
              <a:t> </a:t>
            </a:r>
            <a:r>
              <a:rPr lang="ru-RU" sz="1900" dirty="0" err="1">
                <a:solidFill>
                  <a:schemeClr val="tx1"/>
                </a:solidFill>
              </a:rPr>
              <a:t>be</a:t>
            </a:r>
            <a:r>
              <a:rPr lang="ru-RU" sz="1900" dirty="0">
                <a:solidFill>
                  <a:schemeClr val="tx1"/>
                </a:solidFill>
              </a:rPr>
              <a:t> </a:t>
            </a:r>
            <a:r>
              <a:rPr lang="ru-RU" sz="1900" dirty="0" err="1">
                <a:solidFill>
                  <a:schemeClr val="tx1"/>
                </a:solidFill>
              </a:rPr>
              <a:t>obtained</a:t>
            </a:r>
            <a:r>
              <a:rPr lang="ru-RU" sz="1900" dirty="0">
                <a:solidFill>
                  <a:schemeClr val="tx1"/>
                </a:solidFill>
              </a:rPr>
              <a:t> </a:t>
            </a:r>
            <a:r>
              <a:rPr lang="ru-RU" sz="1900" dirty="0" err="1">
                <a:solidFill>
                  <a:schemeClr val="tx1"/>
                </a:solidFill>
              </a:rPr>
              <a:t>one</a:t>
            </a:r>
            <a:r>
              <a:rPr lang="ru-RU" sz="1900" dirty="0">
                <a:solidFill>
                  <a:schemeClr val="tx1"/>
                </a:solidFill>
              </a:rPr>
              <a:t> </a:t>
            </a:r>
            <a:r>
              <a:rPr lang="ru-RU" sz="1900" dirty="0" err="1">
                <a:solidFill>
                  <a:schemeClr val="tx1"/>
                </a:solidFill>
              </a:rPr>
              <a:t>from</a:t>
            </a:r>
            <a:r>
              <a:rPr lang="ru-RU" sz="1900" dirty="0">
                <a:solidFill>
                  <a:schemeClr val="tx1"/>
                </a:solidFill>
              </a:rPr>
              <a:t> </a:t>
            </a:r>
            <a:r>
              <a:rPr lang="ru-RU" sz="1900" dirty="0" err="1">
                <a:solidFill>
                  <a:schemeClr val="tx1"/>
                </a:solidFill>
              </a:rPr>
              <a:t>another</a:t>
            </a:r>
            <a:r>
              <a:rPr lang="ru-RU" sz="1900" dirty="0">
                <a:solidFill>
                  <a:schemeClr val="tx1"/>
                </a:solidFill>
              </a:rPr>
              <a:t>. </a:t>
            </a:r>
          </a:p>
          <a:p>
            <a:pPr marL="109728" indent="0">
              <a:buNone/>
            </a:pPr>
            <a:endParaRPr lang="ru-RU" sz="2000" dirty="0">
              <a:solidFill>
                <a:schemeClr val="accent1">
                  <a:lumMod val="50000"/>
                </a:schemeClr>
              </a:solidFill>
            </a:endParaRPr>
          </a:p>
        </p:txBody>
      </p:sp>
      <p:pic>
        <p:nvPicPr>
          <p:cNvPr id="5" name="Рисунок 4"/>
          <p:cNvPicPr/>
          <p:nvPr/>
        </p:nvPicPr>
        <p:blipFill>
          <a:blip r:embed="rId3">
            <a:extLst>
              <a:ext uri="{28A0092B-C50C-407E-A947-70E740481C1C}">
                <a14:useLocalDpi xmlns:a14="http://schemas.microsoft.com/office/drawing/2010/main" val="0"/>
              </a:ext>
            </a:extLst>
          </a:blip>
          <a:stretch>
            <a:fillRect/>
          </a:stretch>
        </p:blipFill>
        <p:spPr>
          <a:xfrm>
            <a:off x="270992" y="4537184"/>
            <a:ext cx="3443620" cy="2290703"/>
          </a:xfrm>
          <a:prstGeom prst="rect">
            <a:avLst/>
          </a:prstGeom>
        </p:spPr>
      </p:pic>
    </p:spTree>
    <p:extLst>
      <p:ext uri="{BB962C8B-B14F-4D97-AF65-F5344CB8AC3E}">
        <p14:creationId xmlns:p14="http://schemas.microsoft.com/office/powerpoint/2010/main" val="345960440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260648"/>
            <a:ext cx="7344816" cy="5976664"/>
          </a:xfrm>
        </p:spPr>
        <p:txBody>
          <a:bodyPr>
            <a:normAutofit fontScale="62500" lnSpcReduction="20000"/>
          </a:bodyPr>
          <a:lstStyle/>
          <a:p>
            <a:pPr marL="0" lvl="0" indent="0">
              <a:buNone/>
            </a:pPr>
            <a:r>
              <a:rPr lang="en-US" b="1" dirty="0" smtClean="0">
                <a:solidFill>
                  <a:srgbClr val="C00000"/>
                </a:solidFill>
              </a:rPr>
              <a:t>2d level - </a:t>
            </a:r>
            <a:r>
              <a:rPr lang="ru-RU" b="1" dirty="0" err="1" smtClean="0">
                <a:solidFill>
                  <a:srgbClr val="C00000"/>
                </a:solidFill>
              </a:rPr>
              <a:t>Conceptual</a:t>
            </a:r>
            <a:r>
              <a:rPr lang="ru-RU" b="1" dirty="0" smtClean="0">
                <a:solidFill>
                  <a:srgbClr val="C00000"/>
                </a:solidFill>
              </a:rPr>
              <a:t> </a:t>
            </a:r>
            <a:r>
              <a:rPr lang="ru-RU" b="1" dirty="0" err="1">
                <a:solidFill>
                  <a:srgbClr val="C00000"/>
                </a:solidFill>
              </a:rPr>
              <a:t>level</a:t>
            </a:r>
            <a:r>
              <a:rPr lang="ru-RU" dirty="0">
                <a:solidFill>
                  <a:srgbClr val="C00000"/>
                </a:solidFill>
              </a:rPr>
              <a:t> </a:t>
            </a:r>
            <a:r>
              <a:rPr lang="ru-RU" dirty="0">
                <a:solidFill>
                  <a:schemeClr val="tx1"/>
                </a:solidFill>
              </a:rPr>
              <a:t>- a </a:t>
            </a:r>
            <a:r>
              <a:rPr lang="ru-RU" dirty="0" err="1">
                <a:solidFill>
                  <a:schemeClr val="tx1"/>
                </a:solidFill>
              </a:rPr>
              <a:t>generalized</a:t>
            </a:r>
            <a:r>
              <a:rPr lang="ru-RU" dirty="0">
                <a:solidFill>
                  <a:schemeClr val="tx1"/>
                </a:solidFill>
              </a:rPr>
              <a:t> </a:t>
            </a:r>
            <a:r>
              <a:rPr lang="ru-RU" dirty="0" err="1">
                <a:solidFill>
                  <a:schemeClr val="tx1"/>
                </a:solidFill>
              </a:rPr>
              <a:t>representation</a:t>
            </a:r>
            <a:r>
              <a:rPr lang="ru-RU" dirty="0">
                <a:solidFill>
                  <a:schemeClr val="tx1"/>
                </a:solidFill>
              </a:rPr>
              <a:t> </a:t>
            </a:r>
            <a:r>
              <a:rPr lang="ru-RU" dirty="0" err="1">
                <a:solidFill>
                  <a:schemeClr val="tx1"/>
                </a:solidFill>
              </a:rPr>
              <a:t>of</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database</a:t>
            </a:r>
            <a:r>
              <a:rPr lang="ru-RU" dirty="0">
                <a:solidFill>
                  <a:schemeClr val="tx1"/>
                </a:solidFill>
              </a:rPr>
              <a:t>. </a:t>
            </a:r>
          </a:p>
          <a:p>
            <a:pPr marL="0" indent="0">
              <a:buNone/>
            </a:pPr>
            <a:r>
              <a:rPr lang="ru-RU" dirty="0" err="1">
                <a:solidFill>
                  <a:schemeClr val="tx1"/>
                </a:solidFill>
              </a:rPr>
              <a:t>This</a:t>
            </a:r>
            <a:r>
              <a:rPr lang="ru-RU" dirty="0">
                <a:solidFill>
                  <a:schemeClr val="tx1"/>
                </a:solidFill>
              </a:rPr>
              <a:t> </a:t>
            </a:r>
            <a:r>
              <a:rPr lang="ru-RU" dirty="0" err="1">
                <a:solidFill>
                  <a:schemeClr val="tx1"/>
                </a:solidFill>
              </a:rPr>
              <a:t>level</a:t>
            </a:r>
            <a:r>
              <a:rPr lang="ru-RU" dirty="0">
                <a:solidFill>
                  <a:schemeClr val="tx1"/>
                </a:solidFill>
              </a:rPr>
              <a:t> </a:t>
            </a:r>
            <a:r>
              <a:rPr lang="ru-RU" dirty="0" err="1">
                <a:solidFill>
                  <a:schemeClr val="tx1"/>
                </a:solidFill>
              </a:rPr>
              <a:t>describes</a:t>
            </a:r>
            <a:r>
              <a:rPr lang="ru-RU" dirty="0">
                <a:solidFill>
                  <a:schemeClr val="tx1"/>
                </a:solidFill>
              </a:rPr>
              <a:t> </a:t>
            </a:r>
            <a:r>
              <a:rPr lang="ru-RU" dirty="0" err="1">
                <a:solidFill>
                  <a:schemeClr val="tx1"/>
                </a:solidFill>
              </a:rPr>
              <a:t>what</a:t>
            </a:r>
            <a:r>
              <a:rPr lang="ru-RU" dirty="0">
                <a:solidFill>
                  <a:schemeClr val="tx1"/>
                </a:solidFill>
              </a:rPr>
              <a:t> </a:t>
            </a:r>
            <a:r>
              <a:rPr lang="ru-RU" dirty="0" err="1">
                <a:solidFill>
                  <a:schemeClr val="tx1"/>
                </a:solidFill>
              </a:rPr>
              <a:t>data</a:t>
            </a:r>
            <a:r>
              <a:rPr lang="ru-RU" dirty="0">
                <a:solidFill>
                  <a:schemeClr val="tx1"/>
                </a:solidFill>
              </a:rPr>
              <a:t> </a:t>
            </a:r>
            <a:r>
              <a:rPr lang="ru-RU" dirty="0" err="1">
                <a:solidFill>
                  <a:schemeClr val="tx1"/>
                </a:solidFill>
              </a:rPr>
              <a:t>is</a:t>
            </a:r>
            <a:r>
              <a:rPr lang="ru-RU" dirty="0">
                <a:solidFill>
                  <a:schemeClr val="tx1"/>
                </a:solidFill>
              </a:rPr>
              <a:t> </a:t>
            </a:r>
            <a:r>
              <a:rPr lang="ru-RU" dirty="0" err="1">
                <a:solidFill>
                  <a:schemeClr val="tx1"/>
                </a:solidFill>
              </a:rPr>
              <a:t>stored</a:t>
            </a:r>
            <a:r>
              <a:rPr lang="ru-RU" dirty="0">
                <a:solidFill>
                  <a:schemeClr val="tx1"/>
                </a:solidFill>
              </a:rPr>
              <a:t> </a:t>
            </a:r>
            <a:r>
              <a:rPr lang="ru-RU" dirty="0" err="1">
                <a:solidFill>
                  <a:schemeClr val="tx1"/>
                </a:solidFill>
              </a:rPr>
              <a:t>in</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database</a:t>
            </a:r>
            <a:r>
              <a:rPr lang="ru-RU" dirty="0">
                <a:solidFill>
                  <a:schemeClr val="tx1"/>
                </a:solidFill>
              </a:rPr>
              <a:t> (</a:t>
            </a:r>
            <a:r>
              <a:rPr lang="ru-RU" dirty="0" err="1">
                <a:solidFill>
                  <a:schemeClr val="tx1"/>
                </a:solidFill>
              </a:rPr>
              <a:t>tables</a:t>
            </a:r>
            <a:r>
              <a:rPr lang="ru-RU" dirty="0">
                <a:solidFill>
                  <a:schemeClr val="tx1"/>
                </a:solidFill>
              </a:rPr>
              <a:t>, </a:t>
            </a:r>
            <a:r>
              <a:rPr lang="ru-RU" dirty="0" err="1">
                <a:solidFill>
                  <a:schemeClr val="tx1"/>
                </a:solidFill>
              </a:rPr>
              <a:t>their</a:t>
            </a:r>
            <a:r>
              <a:rPr lang="ru-RU" dirty="0">
                <a:solidFill>
                  <a:schemeClr val="tx1"/>
                </a:solidFill>
              </a:rPr>
              <a:t> </a:t>
            </a:r>
            <a:r>
              <a:rPr lang="ru-RU" dirty="0" err="1">
                <a:solidFill>
                  <a:schemeClr val="tx1"/>
                </a:solidFill>
              </a:rPr>
              <a:t>fields</a:t>
            </a:r>
            <a:r>
              <a:rPr lang="ru-RU" dirty="0">
                <a:solidFill>
                  <a:schemeClr val="tx1"/>
                </a:solidFill>
              </a:rPr>
              <a:t>, </a:t>
            </a:r>
            <a:r>
              <a:rPr lang="ru-RU" dirty="0" err="1">
                <a:solidFill>
                  <a:schemeClr val="tx1"/>
                </a:solidFill>
              </a:rPr>
              <a:t>properties</a:t>
            </a:r>
            <a:r>
              <a:rPr lang="ru-RU" dirty="0">
                <a:solidFill>
                  <a:schemeClr val="tx1"/>
                </a:solidFill>
              </a:rPr>
              <a:t>, </a:t>
            </a:r>
            <a:r>
              <a:rPr lang="ru-RU" dirty="0" err="1">
                <a:solidFill>
                  <a:schemeClr val="tx1"/>
                </a:solidFill>
              </a:rPr>
              <a:t>as</a:t>
            </a:r>
            <a:r>
              <a:rPr lang="ru-RU" dirty="0">
                <a:solidFill>
                  <a:schemeClr val="tx1"/>
                </a:solidFill>
              </a:rPr>
              <a:t> </a:t>
            </a:r>
            <a:r>
              <a:rPr lang="ru-RU" dirty="0" err="1">
                <a:solidFill>
                  <a:schemeClr val="tx1"/>
                </a:solidFill>
              </a:rPr>
              <a:t>well</a:t>
            </a:r>
            <a:r>
              <a:rPr lang="ru-RU" dirty="0">
                <a:solidFill>
                  <a:schemeClr val="tx1"/>
                </a:solidFill>
              </a:rPr>
              <a:t> </a:t>
            </a:r>
            <a:r>
              <a:rPr lang="ru-RU" dirty="0" err="1">
                <a:solidFill>
                  <a:schemeClr val="tx1"/>
                </a:solidFill>
              </a:rPr>
              <a:t>as</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relationships</a:t>
            </a:r>
            <a:r>
              <a:rPr lang="ru-RU" dirty="0">
                <a:solidFill>
                  <a:schemeClr val="tx1"/>
                </a:solidFill>
              </a:rPr>
              <a:t> </a:t>
            </a:r>
            <a:r>
              <a:rPr lang="ru-RU" dirty="0" err="1">
                <a:solidFill>
                  <a:schemeClr val="tx1"/>
                </a:solidFill>
              </a:rPr>
              <a:t>that</a:t>
            </a:r>
            <a:r>
              <a:rPr lang="ru-RU" dirty="0">
                <a:solidFill>
                  <a:schemeClr val="tx1"/>
                </a:solidFill>
              </a:rPr>
              <a:t> </a:t>
            </a:r>
            <a:r>
              <a:rPr lang="ru-RU" dirty="0" err="1">
                <a:solidFill>
                  <a:schemeClr val="tx1"/>
                </a:solidFill>
              </a:rPr>
              <a:t>exist</a:t>
            </a:r>
            <a:r>
              <a:rPr lang="ru-RU" dirty="0">
                <a:solidFill>
                  <a:schemeClr val="tx1"/>
                </a:solidFill>
              </a:rPr>
              <a:t> </a:t>
            </a:r>
            <a:r>
              <a:rPr lang="ru-RU" dirty="0" err="1">
                <a:solidFill>
                  <a:schemeClr val="tx1"/>
                </a:solidFill>
              </a:rPr>
              <a:t>between</a:t>
            </a:r>
            <a:r>
              <a:rPr lang="ru-RU" dirty="0">
                <a:solidFill>
                  <a:schemeClr val="tx1"/>
                </a:solidFill>
              </a:rPr>
              <a:t> </a:t>
            </a:r>
            <a:r>
              <a:rPr lang="ru-RU" dirty="0" err="1">
                <a:solidFill>
                  <a:schemeClr val="tx1"/>
                </a:solidFill>
              </a:rPr>
              <a:t>them</a:t>
            </a:r>
            <a:r>
              <a:rPr lang="ru-RU" dirty="0">
                <a:solidFill>
                  <a:schemeClr val="tx1"/>
                </a:solidFill>
              </a:rPr>
              <a:t>). </a:t>
            </a:r>
          </a:p>
          <a:p>
            <a:pPr marL="0" indent="0">
              <a:buNone/>
            </a:pPr>
            <a:r>
              <a:rPr lang="ru-RU" dirty="0" err="1">
                <a:solidFill>
                  <a:schemeClr val="tx1"/>
                </a:solidFill>
              </a:rPr>
              <a:t>At</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conceptual</a:t>
            </a:r>
            <a:r>
              <a:rPr lang="ru-RU" dirty="0">
                <a:solidFill>
                  <a:schemeClr val="tx1"/>
                </a:solidFill>
              </a:rPr>
              <a:t> </a:t>
            </a:r>
            <a:r>
              <a:rPr lang="ru-RU" dirty="0" err="1">
                <a:solidFill>
                  <a:schemeClr val="tx1"/>
                </a:solidFill>
              </a:rPr>
              <a:t>level</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following</a:t>
            </a:r>
            <a:r>
              <a:rPr lang="ru-RU" dirty="0">
                <a:solidFill>
                  <a:schemeClr val="tx1"/>
                </a:solidFill>
              </a:rPr>
              <a:t> </a:t>
            </a:r>
            <a:r>
              <a:rPr lang="ru-RU" dirty="0" err="1">
                <a:solidFill>
                  <a:schemeClr val="tx1"/>
                </a:solidFill>
              </a:rPr>
              <a:t>components</a:t>
            </a:r>
            <a:r>
              <a:rPr lang="ru-RU" dirty="0">
                <a:solidFill>
                  <a:schemeClr val="tx1"/>
                </a:solidFill>
              </a:rPr>
              <a:t> </a:t>
            </a:r>
            <a:r>
              <a:rPr lang="ru-RU" dirty="0" err="1">
                <a:solidFill>
                  <a:schemeClr val="tx1"/>
                </a:solidFill>
              </a:rPr>
              <a:t>are</a:t>
            </a:r>
            <a:r>
              <a:rPr lang="ru-RU" dirty="0">
                <a:solidFill>
                  <a:schemeClr val="tx1"/>
                </a:solidFill>
              </a:rPr>
              <a:t> </a:t>
            </a:r>
            <a:r>
              <a:rPr lang="ru-RU" dirty="0" err="1">
                <a:solidFill>
                  <a:schemeClr val="tx1"/>
                </a:solidFill>
              </a:rPr>
              <a:t>presented</a:t>
            </a:r>
            <a:r>
              <a:rPr lang="ru-RU" dirty="0">
                <a:solidFill>
                  <a:schemeClr val="tx1"/>
                </a:solidFill>
              </a:rPr>
              <a:t>: </a:t>
            </a:r>
          </a:p>
          <a:p>
            <a:pPr marL="0" lvl="0" indent="0">
              <a:buNone/>
            </a:pPr>
            <a:r>
              <a:rPr lang="ru-RU" dirty="0" err="1">
                <a:solidFill>
                  <a:schemeClr val="tx1"/>
                </a:solidFill>
              </a:rPr>
              <a:t>all</a:t>
            </a:r>
            <a:r>
              <a:rPr lang="ru-RU" dirty="0">
                <a:solidFill>
                  <a:schemeClr val="tx1"/>
                </a:solidFill>
              </a:rPr>
              <a:t> </a:t>
            </a:r>
            <a:r>
              <a:rPr lang="ru-RU" dirty="0" err="1">
                <a:solidFill>
                  <a:schemeClr val="tx1"/>
                </a:solidFill>
              </a:rPr>
              <a:t>entities</a:t>
            </a:r>
            <a:r>
              <a:rPr lang="ru-RU" dirty="0">
                <a:solidFill>
                  <a:schemeClr val="tx1"/>
                </a:solidFill>
              </a:rPr>
              <a:t>, </a:t>
            </a:r>
            <a:r>
              <a:rPr lang="ru-RU" dirty="0" err="1">
                <a:solidFill>
                  <a:schemeClr val="tx1"/>
                </a:solidFill>
              </a:rPr>
              <a:t>their</a:t>
            </a:r>
            <a:r>
              <a:rPr lang="ru-RU" dirty="0">
                <a:solidFill>
                  <a:schemeClr val="tx1"/>
                </a:solidFill>
              </a:rPr>
              <a:t> </a:t>
            </a:r>
            <a:r>
              <a:rPr lang="ru-RU" dirty="0" err="1">
                <a:solidFill>
                  <a:schemeClr val="tx1"/>
                </a:solidFill>
              </a:rPr>
              <a:t>attributes</a:t>
            </a:r>
            <a:r>
              <a:rPr lang="ru-RU" dirty="0">
                <a:solidFill>
                  <a:schemeClr val="tx1"/>
                </a:solidFill>
              </a:rPr>
              <a:t> </a:t>
            </a:r>
            <a:r>
              <a:rPr lang="ru-RU" dirty="0" err="1">
                <a:solidFill>
                  <a:schemeClr val="tx1"/>
                </a:solidFill>
              </a:rPr>
              <a:t>and</a:t>
            </a:r>
            <a:r>
              <a:rPr lang="ru-RU" dirty="0">
                <a:solidFill>
                  <a:schemeClr val="tx1"/>
                </a:solidFill>
              </a:rPr>
              <a:t> </a:t>
            </a:r>
            <a:r>
              <a:rPr lang="ru-RU" dirty="0" err="1">
                <a:solidFill>
                  <a:schemeClr val="tx1"/>
                </a:solidFill>
              </a:rPr>
              <a:t>relationships</a:t>
            </a:r>
            <a:r>
              <a:rPr lang="ru-RU" dirty="0">
                <a:solidFill>
                  <a:schemeClr val="tx1"/>
                </a:solidFill>
              </a:rPr>
              <a:t>;  </a:t>
            </a:r>
          </a:p>
          <a:p>
            <a:pPr marL="0" lvl="0" indent="0">
              <a:buNone/>
            </a:pPr>
            <a:r>
              <a:rPr lang="ru-RU" dirty="0" err="1">
                <a:solidFill>
                  <a:schemeClr val="tx1"/>
                </a:solidFill>
              </a:rPr>
              <a:t>information</a:t>
            </a:r>
            <a:r>
              <a:rPr lang="ru-RU" dirty="0">
                <a:solidFill>
                  <a:schemeClr val="tx1"/>
                </a:solidFill>
              </a:rPr>
              <a:t> </a:t>
            </a:r>
            <a:r>
              <a:rPr lang="ru-RU" dirty="0" err="1">
                <a:solidFill>
                  <a:schemeClr val="tx1"/>
                </a:solidFill>
              </a:rPr>
              <a:t>about</a:t>
            </a:r>
            <a:r>
              <a:rPr lang="ru-RU" dirty="0">
                <a:solidFill>
                  <a:schemeClr val="tx1"/>
                </a:solidFill>
              </a:rPr>
              <a:t> </a:t>
            </a:r>
            <a:r>
              <a:rPr lang="ru-RU" dirty="0" err="1">
                <a:solidFill>
                  <a:schemeClr val="tx1"/>
                </a:solidFill>
              </a:rPr>
              <a:t>data</a:t>
            </a:r>
            <a:r>
              <a:rPr lang="ru-RU" dirty="0">
                <a:solidFill>
                  <a:schemeClr val="tx1"/>
                </a:solidFill>
              </a:rPr>
              <a:t>; •</a:t>
            </a:r>
          </a:p>
          <a:p>
            <a:pPr marL="0" lvl="0" indent="0">
              <a:buNone/>
            </a:pPr>
            <a:r>
              <a:rPr lang="ru-RU" dirty="0" err="1">
                <a:solidFill>
                  <a:schemeClr val="tx1"/>
                </a:solidFill>
              </a:rPr>
              <a:t>data</a:t>
            </a:r>
            <a:r>
              <a:rPr lang="ru-RU" dirty="0">
                <a:solidFill>
                  <a:schemeClr val="tx1"/>
                </a:solidFill>
              </a:rPr>
              <a:t> </a:t>
            </a:r>
            <a:r>
              <a:rPr lang="ru-RU" dirty="0" err="1">
                <a:solidFill>
                  <a:schemeClr val="tx1"/>
                </a:solidFill>
              </a:rPr>
              <a:t>constraints</a:t>
            </a:r>
            <a:r>
              <a:rPr lang="ru-RU" dirty="0">
                <a:solidFill>
                  <a:schemeClr val="tx1"/>
                </a:solidFill>
              </a:rPr>
              <a:t>; • </a:t>
            </a:r>
          </a:p>
          <a:p>
            <a:pPr marL="0" lvl="0" indent="0">
              <a:buNone/>
            </a:pPr>
            <a:r>
              <a:rPr lang="ru-RU" dirty="0" err="1">
                <a:solidFill>
                  <a:schemeClr val="tx1"/>
                </a:solidFill>
              </a:rPr>
              <a:t>information</a:t>
            </a:r>
            <a:r>
              <a:rPr lang="ru-RU" dirty="0">
                <a:solidFill>
                  <a:schemeClr val="tx1"/>
                </a:solidFill>
              </a:rPr>
              <a:t> </a:t>
            </a:r>
            <a:r>
              <a:rPr lang="ru-RU" dirty="0" err="1">
                <a:solidFill>
                  <a:schemeClr val="tx1"/>
                </a:solidFill>
              </a:rPr>
              <a:t>on</a:t>
            </a:r>
            <a:r>
              <a:rPr lang="ru-RU" dirty="0">
                <a:solidFill>
                  <a:schemeClr val="tx1"/>
                </a:solidFill>
              </a:rPr>
              <a:t> </a:t>
            </a:r>
            <a:r>
              <a:rPr lang="ru-RU" dirty="0" err="1">
                <a:solidFill>
                  <a:schemeClr val="tx1"/>
                </a:solidFill>
              </a:rPr>
              <a:t>security</a:t>
            </a:r>
            <a:r>
              <a:rPr lang="ru-RU" dirty="0">
                <a:solidFill>
                  <a:schemeClr val="tx1"/>
                </a:solidFill>
              </a:rPr>
              <a:t> </a:t>
            </a:r>
            <a:r>
              <a:rPr lang="ru-RU" dirty="0" err="1">
                <a:solidFill>
                  <a:schemeClr val="tx1"/>
                </a:solidFill>
              </a:rPr>
              <a:t>measures</a:t>
            </a:r>
            <a:r>
              <a:rPr lang="ru-RU" dirty="0">
                <a:solidFill>
                  <a:schemeClr val="tx1"/>
                </a:solidFill>
              </a:rPr>
              <a:t> •</a:t>
            </a:r>
          </a:p>
          <a:p>
            <a:pPr marL="0" lvl="0" indent="0">
              <a:buNone/>
            </a:pPr>
            <a:r>
              <a:rPr lang="ru-RU" dirty="0" err="1">
                <a:solidFill>
                  <a:schemeClr val="tx1"/>
                </a:solidFill>
              </a:rPr>
              <a:t>maintaining</a:t>
            </a:r>
            <a:r>
              <a:rPr lang="ru-RU" dirty="0">
                <a:solidFill>
                  <a:schemeClr val="tx1"/>
                </a:solidFill>
              </a:rPr>
              <a:t> </a:t>
            </a:r>
            <a:r>
              <a:rPr lang="ru-RU" dirty="0" err="1">
                <a:solidFill>
                  <a:schemeClr val="tx1"/>
                </a:solidFill>
              </a:rPr>
              <a:t>data</a:t>
            </a:r>
            <a:r>
              <a:rPr lang="ru-RU" dirty="0">
                <a:solidFill>
                  <a:schemeClr val="tx1"/>
                </a:solidFill>
              </a:rPr>
              <a:t> </a:t>
            </a:r>
            <a:r>
              <a:rPr lang="ru-RU" dirty="0" err="1">
                <a:solidFill>
                  <a:schemeClr val="tx1"/>
                </a:solidFill>
              </a:rPr>
              <a:t>integrity</a:t>
            </a:r>
            <a:r>
              <a:rPr lang="ru-RU" dirty="0">
                <a:solidFill>
                  <a:schemeClr val="tx1"/>
                </a:solidFill>
              </a:rPr>
              <a:t>.</a:t>
            </a:r>
          </a:p>
          <a:p>
            <a:pPr marL="0" lvl="0" indent="0">
              <a:buNone/>
            </a:pPr>
            <a:r>
              <a:rPr lang="en-US" b="1" dirty="0" smtClean="0">
                <a:solidFill>
                  <a:srgbClr val="C00000"/>
                </a:solidFill>
              </a:rPr>
              <a:t>3d - </a:t>
            </a:r>
            <a:r>
              <a:rPr lang="ru-RU" b="1" dirty="0" err="1" smtClean="0">
                <a:solidFill>
                  <a:srgbClr val="C00000"/>
                </a:solidFill>
              </a:rPr>
              <a:t>Internal</a:t>
            </a:r>
            <a:r>
              <a:rPr lang="ru-RU" b="1" dirty="0" smtClean="0">
                <a:solidFill>
                  <a:srgbClr val="C00000"/>
                </a:solidFill>
              </a:rPr>
              <a:t> </a:t>
            </a:r>
            <a:r>
              <a:rPr lang="ru-RU" b="1" dirty="0" err="1">
                <a:solidFill>
                  <a:srgbClr val="C00000"/>
                </a:solidFill>
              </a:rPr>
              <a:t>level</a:t>
            </a:r>
            <a:r>
              <a:rPr lang="ru-RU" dirty="0">
                <a:solidFill>
                  <a:srgbClr val="C00000"/>
                </a:solidFill>
              </a:rPr>
              <a:t> </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physical</a:t>
            </a:r>
            <a:r>
              <a:rPr lang="ru-RU" dirty="0">
                <a:solidFill>
                  <a:schemeClr val="tx1"/>
                </a:solidFill>
              </a:rPr>
              <a:t> </a:t>
            </a:r>
            <a:r>
              <a:rPr lang="ru-RU" dirty="0" err="1">
                <a:solidFill>
                  <a:schemeClr val="tx1"/>
                </a:solidFill>
              </a:rPr>
              <a:t>representation</a:t>
            </a:r>
            <a:r>
              <a:rPr lang="ru-RU" dirty="0">
                <a:solidFill>
                  <a:schemeClr val="tx1"/>
                </a:solidFill>
              </a:rPr>
              <a:t> </a:t>
            </a:r>
            <a:r>
              <a:rPr lang="ru-RU" dirty="0" err="1">
                <a:solidFill>
                  <a:schemeClr val="tx1"/>
                </a:solidFill>
              </a:rPr>
              <a:t>of</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database</a:t>
            </a:r>
            <a:r>
              <a:rPr lang="ru-RU" dirty="0">
                <a:solidFill>
                  <a:schemeClr val="tx1"/>
                </a:solidFill>
              </a:rPr>
              <a:t>. </a:t>
            </a:r>
            <a:r>
              <a:rPr lang="ru-RU" dirty="0" err="1">
                <a:solidFill>
                  <a:schemeClr val="tx1"/>
                </a:solidFill>
              </a:rPr>
              <a:t>Data</a:t>
            </a:r>
            <a:r>
              <a:rPr lang="ru-RU" dirty="0">
                <a:solidFill>
                  <a:schemeClr val="tx1"/>
                </a:solidFill>
              </a:rPr>
              <a:t> </a:t>
            </a:r>
            <a:r>
              <a:rPr lang="ru-RU" dirty="0" err="1">
                <a:solidFill>
                  <a:schemeClr val="tx1"/>
                </a:solidFill>
              </a:rPr>
              <a:t>located</a:t>
            </a:r>
            <a:r>
              <a:rPr lang="ru-RU" dirty="0">
                <a:solidFill>
                  <a:schemeClr val="tx1"/>
                </a:solidFill>
              </a:rPr>
              <a:t> </a:t>
            </a:r>
            <a:r>
              <a:rPr lang="ru-RU" dirty="0" err="1">
                <a:solidFill>
                  <a:schemeClr val="tx1"/>
                </a:solidFill>
              </a:rPr>
              <a:t>on</a:t>
            </a:r>
            <a:r>
              <a:rPr lang="ru-RU" dirty="0">
                <a:solidFill>
                  <a:schemeClr val="tx1"/>
                </a:solidFill>
              </a:rPr>
              <a:t> </a:t>
            </a:r>
            <a:r>
              <a:rPr lang="ru-RU" dirty="0" err="1">
                <a:solidFill>
                  <a:schemeClr val="tx1"/>
                </a:solidFill>
              </a:rPr>
              <a:t>external</a:t>
            </a:r>
            <a:r>
              <a:rPr lang="ru-RU" dirty="0">
                <a:solidFill>
                  <a:schemeClr val="tx1"/>
                </a:solidFill>
              </a:rPr>
              <a:t> </a:t>
            </a:r>
            <a:r>
              <a:rPr lang="ru-RU" dirty="0" err="1">
                <a:solidFill>
                  <a:schemeClr val="tx1"/>
                </a:solidFill>
              </a:rPr>
              <a:t>disks</a:t>
            </a:r>
            <a:r>
              <a:rPr lang="ru-RU" dirty="0">
                <a:solidFill>
                  <a:schemeClr val="tx1"/>
                </a:solidFill>
              </a:rPr>
              <a:t>, </a:t>
            </a:r>
            <a:r>
              <a:rPr lang="ru-RU" dirty="0" err="1">
                <a:solidFill>
                  <a:schemeClr val="tx1"/>
                </a:solidFill>
              </a:rPr>
              <a:t>Access</a:t>
            </a:r>
            <a:r>
              <a:rPr lang="ru-RU" dirty="0">
                <a:solidFill>
                  <a:schemeClr val="tx1"/>
                </a:solidFill>
              </a:rPr>
              <a:t> </a:t>
            </a:r>
            <a:r>
              <a:rPr lang="ru-RU" dirty="0" err="1">
                <a:solidFill>
                  <a:schemeClr val="tx1"/>
                </a:solidFill>
              </a:rPr>
              <a:t>to</a:t>
            </a:r>
            <a:r>
              <a:rPr lang="ru-RU" dirty="0">
                <a:solidFill>
                  <a:schemeClr val="tx1"/>
                </a:solidFill>
              </a:rPr>
              <a:t> </a:t>
            </a:r>
            <a:r>
              <a:rPr lang="ru-RU" dirty="0" err="1">
                <a:solidFill>
                  <a:schemeClr val="tx1"/>
                </a:solidFill>
              </a:rPr>
              <a:t>data</a:t>
            </a:r>
            <a:r>
              <a:rPr lang="ru-RU" dirty="0">
                <a:solidFill>
                  <a:schemeClr val="tx1"/>
                </a:solidFill>
              </a:rPr>
              <a:t> </a:t>
            </a:r>
            <a:r>
              <a:rPr lang="ru-RU" dirty="0" err="1">
                <a:solidFill>
                  <a:schemeClr val="tx1"/>
                </a:solidFill>
              </a:rPr>
              <a:t>through</a:t>
            </a:r>
            <a:r>
              <a:rPr lang="ru-RU" dirty="0">
                <a:solidFill>
                  <a:schemeClr val="tx1"/>
                </a:solidFill>
              </a:rPr>
              <a:t> </a:t>
            </a:r>
            <a:r>
              <a:rPr lang="ru-RU" dirty="0" err="1">
                <a:solidFill>
                  <a:schemeClr val="tx1"/>
                </a:solidFill>
              </a:rPr>
              <a:t>working</a:t>
            </a:r>
            <a:r>
              <a:rPr lang="ru-RU" dirty="0">
                <a:solidFill>
                  <a:schemeClr val="tx1"/>
                </a:solidFill>
              </a:rPr>
              <a:t> </a:t>
            </a:r>
            <a:r>
              <a:rPr lang="ru-RU" dirty="0" err="1">
                <a:solidFill>
                  <a:schemeClr val="tx1"/>
                </a:solidFill>
              </a:rPr>
              <a:t>with</a:t>
            </a:r>
            <a:r>
              <a:rPr lang="ru-RU" dirty="0">
                <a:solidFill>
                  <a:schemeClr val="tx1"/>
                </a:solidFill>
              </a:rPr>
              <a:t> </a:t>
            </a:r>
            <a:r>
              <a:rPr lang="ru-RU" dirty="0" err="1">
                <a:solidFill>
                  <a:schemeClr val="tx1"/>
                </a:solidFill>
              </a:rPr>
              <a:t>files</a:t>
            </a:r>
            <a:r>
              <a:rPr lang="ru-RU" dirty="0">
                <a:solidFill>
                  <a:schemeClr val="tx1"/>
                </a:solidFill>
              </a:rPr>
              <a:t>. </a:t>
            </a:r>
          </a:p>
          <a:p>
            <a:pPr marL="0" indent="0">
              <a:buNone/>
            </a:pPr>
            <a:r>
              <a:rPr lang="ru-RU" dirty="0" err="1">
                <a:solidFill>
                  <a:schemeClr val="tx1"/>
                </a:solidFill>
              </a:rPr>
              <a:t>This</a:t>
            </a:r>
            <a:r>
              <a:rPr lang="ru-RU" dirty="0">
                <a:solidFill>
                  <a:schemeClr val="tx1"/>
                </a:solidFill>
              </a:rPr>
              <a:t> </a:t>
            </a:r>
            <a:r>
              <a:rPr lang="ru-RU" dirty="0" err="1">
                <a:solidFill>
                  <a:schemeClr val="tx1"/>
                </a:solidFill>
              </a:rPr>
              <a:t>architecture</a:t>
            </a:r>
            <a:r>
              <a:rPr lang="ru-RU" dirty="0">
                <a:solidFill>
                  <a:schemeClr val="tx1"/>
                </a:solidFill>
              </a:rPr>
              <a:t> </a:t>
            </a:r>
            <a:r>
              <a:rPr lang="ru-RU" dirty="0" err="1">
                <a:solidFill>
                  <a:schemeClr val="tx1"/>
                </a:solidFill>
              </a:rPr>
              <a:t>allows</a:t>
            </a:r>
            <a:r>
              <a:rPr lang="ru-RU" dirty="0">
                <a:solidFill>
                  <a:schemeClr val="tx1"/>
                </a:solidFill>
              </a:rPr>
              <a:t> </a:t>
            </a:r>
            <a:r>
              <a:rPr lang="ru-RU" dirty="0" err="1">
                <a:solidFill>
                  <a:schemeClr val="tx1"/>
                </a:solidFill>
              </a:rPr>
              <a:t>to</a:t>
            </a:r>
            <a:r>
              <a:rPr lang="ru-RU" dirty="0">
                <a:solidFill>
                  <a:schemeClr val="tx1"/>
                </a:solidFill>
              </a:rPr>
              <a:t> </a:t>
            </a:r>
            <a:r>
              <a:rPr lang="ru-RU" dirty="0" err="1">
                <a:solidFill>
                  <a:schemeClr val="tx1"/>
                </a:solidFill>
              </a:rPr>
              <a:t>provide</a:t>
            </a:r>
            <a:r>
              <a:rPr lang="ru-RU" dirty="0">
                <a:solidFill>
                  <a:schemeClr val="tx1"/>
                </a:solidFill>
              </a:rPr>
              <a:t> </a:t>
            </a:r>
            <a:r>
              <a:rPr lang="ru-RU" dirty="0" err="1">
                <a:solidFill>
                  <a:schemeClr val="tx1"/>
                </a:solidFill>
              </a:rPr>
              <a:t>logical</a:t>
            </a:r>
            <a:r>
              <a:rPr lang="ru-RU" dirty="0">
                <a:solidFill>
                  <a:schemeClr val="tx1"/>
                </a:solidFill>
              </a:rPr>
              <a:t> (</a:t>
            </a:r>
            <a:r>
              <a:rPr lang="ru-RU" dirty="0" err="1">
                <a:solidFill>
                  <a:schemeClr val="tx1"/>
                </a:solidFill>
              </a:rPr>
              <a:t>between</a:t>
            </a:r>
            <a:r>
              <a:rPr lang="ru-RU" dirty="0">
                <a:solidFill>
                  <a:schemeClr val="tx1"/>
                </a:solidFill>
              </a:rPr>
              <a:t> </a:t>
            </a:r>
            <a:r>
              <a:rPr lang="ru-RU" dirty="0" err="1">
                <a:solidFill>
                  <a:schemeClr val="tx1"/>
                </a:solidFill>
              </a:rPr>
              <a:t>levels</a:t>
            </a:r>
            <a:r>
              <a:rPr lang="ru-RU" dirty="0">
                <a:solidFill>
                  <a:schemeClr val="tx1"/>
                </a:solidFill>
              </a:rPr>
              <a:t> 1 </a:t>
            </a:r>
            <a:r>
              <a:rPr lang="ru-RU" dirty="0" err="1">
                <a:solidFill>
                  <a:schemeClr val="tx1"/>
                </a:solidFill>
              </a:rPr>
              <a:t>and</a:t>
            </a:r>
            <a:r>
              <a:rPr lang="ru-RU" dirty="0">
                <a:solidFill>
                  <a:schemeClr val="tx1"/>
                </a:solidFill>
              </a:rPr>
              <a:t> 2) </a:t>
            </a:r>
            <a:r>
              <a:rPr lang="ru-RU" dirty="0" err="1">
                <a:solidFill>
                  <a:schemeClr val="tx1"/>
                </a:solidFill>
              </a:rPr>
              <a:t>and</a:t>
            </a:r>
            <a:r>
              <a:rPr lang="ru-RU" dirty="0">
                <a:solidFill>
                  <a:schemeClr val="tx1"/>
                </a:solidFill>
              </a:rPr>
              <a:t> </a:t>
            </a:r>
            <a:r>
              <a:rPr lang="ru-RU" dirty="0" err="1">
                <a:solidFill>
                  <a:schemeClr val="tx1"/>
                </a:solidFill>
              </a:rPr>
              <a:t>physical</a:t>
            </a:r>
            <a:r>
              <a:rPr lang="ru-RU" dirty="0">
                <a:solidFill>
                  <a:schemeClr val="tx1"/>
                </a:solidFill>
              </a:rPr>
              <a:t> (</a:t>
            </a:r>
            <a:r>
              <a:rPr lang="ru-RU" dirty="0" err="1">
                <a:solidFill>
                  <a:schemeClr val="tx1"/>
                </a:solidFill>
              </a:rPr>
              <a:t>between</a:t>
            </a:r>
            <a:r>
              <a:rPr lang="ru-RU" dirty="0">
                <a:solidFill>
                  <a:schemeClr val="tx1"/>
                </a:solidFill>
              </a:rPr>
              <a:t> </a:t>
            </a:r>
            <a:r>
              <a:rPr lang="ru-RU" dirty="0" err="1">
                <a:solidFill>
                  <a:schemeClr val="tx1"/>
                </a:solidFill>
              </a:rPr>
              <a:t>levels</a:t>
            </a:r>
            <a:r>
              <a:rPr lang="ru-RU" dirty="0">
                <a:solidFill>
                  <a:schemeClr val="tx1"/>
                </a:solidFill>
              </a:rPr>
              <a:t> 2 </a:t>
            </a:r>
            <a:r>
              <a:rPr lang="ru-RU" dirty="0" err="1">
                <a:solidFill>
                  <a:schemeClr val="tx1"/>
                </a:solidFill>
              </a:rPr>
              <a:t>and</a:t>
            </a:r>
            <a:r>
              <a:rPr lang="ru-RU" dirty="0">
                <a:solidFill>
                  <a:schemeClr val="tx1"/>
                </a:solidFill>
              </a:rPr>
              <a:t> 3) </a:t>
            </a:r>
            <a:r>
              <a:rPr lang="ru-RU" dirty="0" err="1">
                <a:solidFill>
                  <a:schemeClr val="tx1"/>
                </a:solidFill>
              </a:rPr>
              <a:t>data</a:t>
            </a:r>
            <a:r>
              <a:rPr lang="ru-RU" dirty="0">
                <a:solidFill>
                  <a:schemeClr val="tx1"/>
                </a:solidFill>
              </a:rPr>
              <a:t> </a:t>
            </a:r>
            <a:r>
              <a:rPr lang="ru-RU" dirty="0" err="1">
                <a:solidFill>
                  <a:schemeClr val="tx1"/>
                </a:solidFill>
              </a:rPr>
              <a:t>independence</a:t>
            </a:r>
            <a:r>
              <a:rPr lang="ru-RU" dirty="0">
                <a:solidFill>
                  <a:schemeClr val="tx1"/>
                </a:solidFill>
              </a:rPr>
              <a:t>. </a:t>
            </a:r>
          </a:p>
          <a:p>
            <a:pPr marL="0" indent="0">
              <a:buNone/>
            </a:pPr>
            <a:r>
              <a:rPr lang="ru-RU" b="1" i="1" dirty="0" err="1">
                <a:solidFill>
                  <a:schemeClr val="tx1"/>
                </a:solidFill>
              </a:rPr>
              <a:t>Logical</a:t>
            </a:r>
            <a:r>
              <a:rPr lang="ru-RU" b="1" i="1" dirty="0">
                <a:solidFill>
                  <a:schemeClr val="tx1"/>
                </a:solidFill>
              </a:rPr>
              <a:t> </a:t>
            </a:r>
            <a:r>
              <a:rPr lang="ru-RU" b="1" i="1" dirty="0" err="1">
                <a:solidFill>
                  <a:schemeClr val="tx1"/>
                </a:solidFill>
              </a:rPr>
              <a:t>independence</a:t>
            </a:r>
            <a:r>
              <a:rPr lang="ru-RU" b="1" i="1" dirty="0">
                <a:solidFill>
                  <a:schemeClr val="tx1"/>
                </a:solidFill>
              </a:rPr>
              <a:t> </a:t>
            </a:r>
            <a:r>
              <a:rPr lang="ru-RU" dirty="0" err="1">
                <a:solidFill>
                  <a:schemeClr val="tx1"/>
                </a:solidFill>
              </a:rPr>
              <a:t>implies</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ability</a:t>
            </a:r>
            <a:r>
              <a:rPr lang="ru-RU" dirty="0">
                <a:solidFill>
                  <a:schemeClr val="tx1"/>
                </a:solidFill>
              </a:rPr>
              <a:t> </a:t>
            </a:r>
            <a:r>
              <a:rPr lang="ru-RU" dirty="0" err="1">
                <a:solidFill>
                  <a:schemeClr val="tx1"/>
                </a:solidFill>
              </a:rPr>
              <a:t>to</a:t>
            </a:r>
            <a:r>
              <a:rPr lang="ru-RU" dirty="0">
                <a:solidFill>
                  <a:schemeClr val="tx1"/>
                </a:solidFill>
              </a:rPr>
              <a:t> </a:t>
            </a:r>
            <a:r>
              <a:rPr lang="ru-RU" dirty="0" err="1">
                <a:solidFill>
                  <a:schemeClr val="tx1"/>
                </a:solidFill>
              </a:rPr>
              <a:t>change</a:t>
            </a:r>
            <a:r>
              <a:rPr lang="ru-RU" dirty="0">
                <a:solidFill>
                  <a:schemeClr val="tx1"/>
                </a:solidFill>
              </a:rPr>
              <a:t> </a:t>
            </a:r>
            <a:r>
              <a:rPr lang="ru-RU" dirty="0" err="1">
                <a:solidFill>
                  <a:schemeClr val="tx1"/>
                </a:solidFill>
              </a:rPr>
              <a:t>one</a:t>
            </a:r>
            <a:r>
              <a:rPr lang="ru-RU" dirty="0">
                <a:solidFill>
                  <a:schemeClr val="tx1"/>
                </a:solidFill>
              </a:rPr>
              <a:t> </a:t>
            </a:r>
            <a:r>
              <a:rPr lang="ru-RU" dirty="0" err="1">
                <a:solidFill>
                  <a:schemeClr val="tx1"/>
                </a:solidFill>
              </a:rPr>
              <a:t>application</a:t>
            </a:r>
            <a:r>
              <a:rPr lang="ru-RU" dirty="0">
                <a:solidFill>
                  <a:schemeClr val="tx1"/>
                </a:solidFill>
              </a:rPr>
              <a:t> (</a:t>
            </a:r>
            <a:r>
              <a:rPr lang="ru-RU" dirty="0" err="1">
                <a:solidFill>
                  <a:schemeClr val="tx1"/>
                </a:solidFill>
              </a:rPr>
              <a:t>program</a:t>
            </a:r>
            <a:r>
              <a:rPr lang="ru-RU" dirty="0">
                <a:solidFill>
                  <a:schemeClr val="tx1"/>
                </a:solidFill>
              </a:rPr>
              <a:t>) </a:t>
            </a:r>
            <a:r>
              <a:rPr lang="ru-RU" dirty="0" err="1">
                <a:solidFill>
                  <a:schemeClr val="tx1"/>
                </a:solidFill>
              </a:rPr>
              <a:t>without</a:t>
            </a:r>
            <a:r>
              <a:rPr lang="ru-RU" dirty="0">
                <a:solidFill>
                  <a:schemeClr val="tx1"/>
                </a:solidFill>
              </a:rPr>
              <a:t> </a:t>
            </a:r>
            <a:r>
              <a:rPr lang="ru-RU" dirty="0" err="1">
                <a:solidFill>
                  <a:schemeClr val="tx1"/>
                </a:solidFill>
              </a:rPr>
              <a:t>changing</a:t>
            </a:r>
            <a:r>
              <a:rPr lang="ru-RU" dirty="0">
                <a:solidFill>
                  <a:schemeClr val="tx1"/>
                </a:solidFill>
              </a:rPr>
              <a:t> </a:t>
            </a:r>
            <a:r>
              <a:rPr lang="ru-RU" dirty="0" err="1">
                <a:solidFill>
                  <a:schemeClr val="tx1"/>
                </a:solidFill>
              </a:rPr>
              <a:t>other</a:t>
            </a:r>
            <a:r>
              <a:rPr lang="ru-RU" dirty="0">
                <a:solidFill>
                  <a:schemeClr val="tx1"/>
                </a:solidFill>
              </a:rPr>
              <a:t> </a:t>
            </a:r>
            <a:r>
              <a:rPr lang="ru-RU" dirty="0" err="1">
                <a:solidFill>
                  <a:schemeClr val="tx1"/>
                </a:solidFill>
              </a:rPr>
              <a:t>applications</a:t>
            </a:r>
            <a:r>
              <a:rPr lang="ru-RU" dirty="0">
                <a:solidFill>
                  <a:schemeClr val="tx1"/>
                </a:solidFill>
              </a:rPr>
              <a:t> (</a:t>
            </a:r>
            <a:r>
              <a:rPr lang="ru-RU" dirty="0" err="1">
                <a:solidFill>
                  <a:schemeClr val="tx1"/>
                </a:solidFill>
              </a:rPr>
              <a:t>programs</a:t>
            </a:r>
            <a:r>
              <a:rPr lang="ru-RU" dirty="0">
                <a:solidFill>
                  <a:schemeClr val="tx1"/>
                </a:solidFill>
              </a:rPr>
              <a:t>) </a:t>
            </a:r>
            <a:r>
              <a:rPr lang="ru-RU" dirty="0" err="1">
                <a:solidFill>
                  <a:schemeClr val="tx1"/>
                </a:solidFill>
              </a:rPr>
              <a:t>that</a:t>
            </a:r>
            <a:r>
              <a:rPr lang="ru-RU" dirty="0">
                <a:solidFill>
                  <a:schemeClr val="tx1"/>
                </a:solidFill>
              </a:rPr>
              <a:t> </a:t>
            </a:r>
            <a:r>
              <a:rPr lang="ru-RU" dirty="0" err="1">
                <a:solidFill>
                  <a:schemeClr val="tx1"/>
                </a:solidFill>
              </a:rPr>
              <a:t>work</a:t>
            </a:r>
            <a:r>
              <a:rPr lang="ru-RU" dirty="0">
                <a:solidFill>
                  <a:schemeClr val="tx1"/>
                </a:solidFill>
              </a:rPr>
              <a:t> </a:t>
            </a:r>
            <a:r>
              <a:rPr lang="ru-RU" dirty="0" err="1">
                <a:solidFill>
                  <a:schemeClr val="tx1"/>
                </a:solidFill>
              </a:rPr>
              <a:t>with</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same</a:t>
            </a:r>
            <a:r>
              <a:rPr lang="ru-RU" dirty="0">
                <a:solidFill>
                  <a:schemeClr val="tx1"/>
                </a:solidFill>
              </a:rPr>
              <a:t> </a:t>
            </a:r>
            <a:r>
              <a:rPr lang="ru-RU" dirty="0" err="1">
                <a:solidFill>
                  <a:schemeClr val="tx1"/>
                </a:solidFill>
              </a:rPr>
              <a:t>database</a:t>
            </a:r>
            <a:r>
              <a:rPr lang="ru-RU" dirty="0">
                <a:solidFill>
                  <a:schemeClr val="tx1"/>
                </a:solidFill>
              </a:rPr>
              <a:t>. </a:t>
            </a:r>
          </a:p>
          <a:p>
            <a:pPr marL="0" indent="0">
              <a:buNone/>
            </a:pPr>
            <a:r>
              <a:rPr lang="ru-RU" b="1" i="1" dirty="0" err="1">
                <a:solidFill>
                  <a:schemeClr val="tx1"/>
                </a:solidFill>
              </a:rPr>
              <a:t>Physical</a:t>
            </a:r>
            <a:r>
              <a:rPr lang="ru-RU" b="1" i="1" dirty="0">
                <a:solidFill>
                  <a:schemeClr val="tx1"/>
                </a:solidFill>
              </a:rPr>
              <a:t> </a:t>
            </a:r>
            <a:r>
              <a:rPr lang="ru-RU" b="1" i="1" dirty="0" err="1">
                <a:solidFill>
                  <a:schemeClr val="tx1"/>
                </a:solidFill>
              </a:rPr>
              <a:t>independence</a:t>
            </a:r>
            <a:r>
              <a:rPr lang="ru-RU" dirty="0">
                <a:solidFill>
                  <a:schemeClr val="tx1"/>
                </a:solidFill>
              </a:rPr>
              <a:t> </a:t>
            </a:r>
            <a:r>
              <a:rPr lang="ru-RU" dirty="0" err="1">
                <a:solidFill>
                  <a:schemeClr val="tx1"/>
                </a:solidFill>
              </a:rPr>
              <a:t>implies</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ability</a:t>
            </a:r>
            <a:r>
              <a:rPr lang="ru-RU" dirty="0">
                <a:solidFill>
                  <a:schemeClr val="tx1"/>
                </a:solidFill>
              </a:rPr>
              <a:t> </a:t>
            </a:r>
            <a:r>
              <a:rPr lang="ru-RU" dirty="0" err="1">
                <a:solidFill>
                  <a:schemeClr val="tx1"/>
                </a:solidFill>
              </a:rPr>
              <a:t>to</a:t>
            </a:r>
            <a:r>
              <a:rPr lang="ru-RU" dirty="0">
                <a:solidFill>
                  <a:schemeClr val="tx1"/>
                </a:solidFill>
              </a:rPr>
              <a:t> </a:t>
            </a:r>
            <a:r>
              <a:rPr lang="ru-RU" dirty="0" err="1">
                <a:solidFill>
                  <a:schemeClr val="tx1"/>
                </a:solidFill>
              </a:rPr>
              <a:t>transfer</a:t>
            </a:r>
            <a:r>
              <a:rPr lang="ru-RU" dirty="0">
                <a:solidFill>
                  <a:schemeClr val="tx1"/>
                </a:solidFill>
              </a:rPr>
              <a:t> </a:t>
            </a:r>
            <a:r>
              <a:rPr lang="ru-RU" dirty="0" err="1">
                <a:solidFill>
                  <a:schemeClr val="tx1"/>
                </a:solidFill>
              </a:rPr>
              <a:t>stored</a:t>
            </a:r>
            <a:r>
              <a:rPr lang="ru-RU" dirty="0">
                <a:solidFill>
                  <a:schemeClr val="tx1"/>
                </a:solidFill>
              </a:rPr>
              <a:t> </a:t>
            </a:r>
            <a:r>
              <a:rPr lang="ru-RU" dirty="0" err="1">
                <a:solidFill>
                  <a:schemeClr val="tx1"/>
                </a:solidFill>
              </a:rPr>
              <a:t>information</a:t>
            </a:r>
            <a:r>
              <a:rPr lang="ru-RU" dirty="0">
                <a:solidFill>
                  <a:schemeClr val="tx1"/>
                </a:solidFill>
              </a:rPr>
              <a:t> </a:t>
            </a:r>
            <a:r>
              <a:rPr lang="ru-RU" dirty="0" err="1">
                <a:solidFill>
                  <a:schemeClr val="tx1"/>
                </a:solidFill>
              </a:rPr>
              <a:t>from</a:t>
            </a:r>
            <a:r>
              <a:rPr lang="ru-RU" dirty="0">
                <a:solidFill>
                  <a:schemeClr val="tx1"/>
                </a:solidFill>
              </a:rPr>
              <a:t> </a:t>
            </a:r>
            <a:r>
              <a:rPr lang="ru-RU" dirty="0" err="1">
                <a:solidFill>
                  <a:schemeClr val="tx1"/>
                </a:solidFill>
              </a:rPr>
              <a:t>one</a:t>
            </a:r>
            <a:r>
              <a:rPr lang="ru-RU" dirty="0">
                <a:solidFill>
                  <a:schemeClr val="tx1"/>
                </a:solidFill>
              </a:rPr>
              <a:t> </a:t>
            </a:r>
            <a:r>
              <a:rPr lang="ru-RU" dirty="0" err="1">
                <a:solidFill>
                  <a:schemeClr val="tx1"/>
                </a:solidFill>
              </a:rPr>
              <a:t>disk</a:t>
            </a:r>
            <a:r>
              <a:rPr lang="ru-RU" dirty="0">
                <a:solidFill>
                  <a:schemeClr val="tx1"/>
                </a:solidFill>
              </a:rPr>
              <a:t> </a:t>
            </a:r>
            <a:r>
              <a:rPr lang="ru-RU" dirty="0" err="1">
                <a:solidFill>
                  <a:schemeClr val="tx1"/>
                </a:solidFill>
              </a:rPr>
              <a:t>to</a:t>
            </a:r>
            <a:r>
              <a:rPr lang="ru-RU" dirty="0">
                <a:solidFill>
                  <a:schemeClr val="tx1"/>
                </a:solidFill>
              </a:rPr>
              <a:t> </a:t>
            </a:r>
            <a:r>
              <a:rPr lang="ru-RU" dirty="0" err="1">
                <a:solidFill>
                  <a:schemeClr val="tx1"/>
                </a:solidFill>
              </a:rPr>
              <a:t>another</a:t>
            </a:r>
            <a:r>
              <a:rPr lang="ru-RU" dirty="0">
                <a:solidFill>
                  <a:schemeClr val="tx1"/>
                </a:solidFill>
              </a:rPr>
              <a:t>, </a:t>
            </a:r>
            <a:r>
              <a:rPr lang="ru-RU" dirty="0" err="1">
                <a:solidFill>
                  <a:schemeClr val="tx1"/>
                </a:solidFill>
              </a:rPr>
              <a:t>maintaining</a:t>
            </a:r>
            <a:r>
              <a:rPr lang="ru-RU" dirty="0">
                <a:solidFill>
                  <a:schemeClr val="tx1"/>
                </a:solidFill>
              </a:rPr>
              <a:t> </a:t>
            </a:r>
            <a:r>
              <a:rPr lang="ru-RU" dirty="0" err="1">
                <a:solidFill>
                  <a:schemeClr val="tx1"/>
                </a:solidFill>
              </a:rPr>
              <a:t>working</a:t>
            </a:r>
            <a:r>
              <a:rPr lang="ru-RU" dirty="0">
                <a:solidFill>
                  <a:schemeClr val="tx1"/>
                </a:solidFill>
              </a:rPr>
              <a:t> </a:t>
            </a:r>
            <a:r>
              <a:rPr lang="ru-RU" dirty="0" err="1">
                <a:solidFill>
                  <a:schemeClr val="tx1"/>
                </a:solidFill>
              </a:rPr>
              <a:t>capacity</a:t>
            </a:r>
            <a:r>
              <a:rPr lang="ru-RU" dirty="0">
                <a:solidFill>
                  <a:schemeClr val="tx1"/>
                </a:solidFill>
              </a:rPr>
              <a:t> </a:t>
            </a:r>
            <a:r>
              <a:rPr lang="ru-RU" dirty="0" err="1">
                <a:solidFill>
                  <a:schemeClr val="tx1"/>
                </a:solidFill>
              </a:rPr>
              <a:t>of</a:t>
            </a:r>
            <a:r>
              <a:rPr lang="ru-RU" dirty="0">
                <a:solidFill>
                  <a:schemeClr val="tx1"/>
                </a:solidFill>
              </a:rPr>
              <a:t> </a:t>
            </a:r>
            <a:r>
              <a:rPr lang="ru-RU" dirty="0" err="1">
                <a:solidFill>
                  <a:schemeClr val="tx1"/>
                </a:solidFill>
              </a:rPr>
              <a:t>all</a:t>
            </a:r>
            <a:r>
              <a:rPr lang="ru-RU" dirty="0">
                <a:solidFill>
                  <a:schemeClr val="tx1"/>
                </a:solidFill>
              </a:rPr>
              <a:t> </a:t>
            </a:r>
            <a:r>
              <a:rPr lang="ru-RU" dirty="0" err="1">
                <a:solidFill>
                  <a:schemeClr val="tx1"/>
                </a:solidFill>
              </a:rPr>
              <a:t>applications</a:t>
            </a:r>
            <a:r>
              <a:rPr lang="ru-RU" dirty="0">
                <a:solidFill>
                  <a:schemeClr val="tx1"/>
                </a:solidFill>
              </a:rPr>
              <a:t> (</a:t>
            </a:r>
            <a:r>
              <a:rPr lang="ru-RU" dirty="0" err="1">
                <a:solidFill>
                  <a:schemeClr val="tx1"/>
                </a:solidFill>
              </a:rPr>
              <a:t>programs</a:t>
            </a:r>
            <a:r>
              <a:rPr lang="ru-RU" dirty="0">
                <a:solidFill>
                  <a:schemeClr val="tx1"/>
                </a:solidFill>
              </a:rPr>
              <a:t>), </a:t>
            </a:r>
            <a:r>
              <a:rPr lang="ru-RU" dirty="0" err="1">
                <a:solidFill>
                  <a:schemeClr val="tx1"/>
                </a:solidFill>
              </a:rPr>
              <a:t>which</a:t>
            </a:r>
            <a:r>
              <a:rPr lang="ru-RU" dirty="0">
                <a:solidFill>
                  <a:schemeClr val="tx1"/>
                </a:solidFill>
              </a:rPr>
              <a:t> </a:t>
            </a:r>
            <a:r>
              <a:rPr lang="ru-RU" dirty="0" err="1">
                <a:solidFill>
                  <a:schemeClr val="tx1"/>
                </a:solidFill>
              </a:rPr>
              <a:t>connected</a:t>
            </a:r>
            <a:r>
              <a:rPr lang="ru-RU" dirty="0">
                <a:solidFill>
                  <a:schemeClr val="tx1"/>
                </a:solidFill>
              </a:rPr>
              <a:t> </a:t>
            </a:r>
            <a:r>
              <a:rPr lang="ru-RU" dirty="0" err="1">
                <a:solidFill>
                  <a:schemeClr val="tx1"/>
                </a:solidFill>
              </a:rPr>
              <a:t>with</a:t>
            </a:r>
            <a:r>
              <a:rPr lang="ru-RU" dirty="0">
                <a:solidFill>
                  <a:schemeClr val="tx1"/>
                </a:solidFill>
              </a:rPr>
              <a:t> </a:t>
            </a:r>
            <a:r>
              <a:rPr lang="ru-RU" dirty="0" err="1">
                <a:solidFill>
                  <a:schemeClr val="tx1"/>
                </a:solidFill>
              </a:rPr>
              <a:t>this</a:t>
            </a:r>
            <a:r>
              <a:rPr lang="ru-RU" dirty="0">
                <a:solidFill>
                  <a:schemeClr val="tx1"/>
                </a:solidFill>
              </a:rPr>
              <a:t> </a:t>
            </a:r>
            <a:r>
              <a:rPr lang="ru-RU" dirty="0" err="1">
                <a:solidFill>
                  <a:schemeClr val="tx1"/>
                </a:solidFill>
              </a:rPr>
              <a:t>database</a:t>
            </a:r>
            <a:r>
              <a:rPr lang="ru-RU" dirty="0">
                <a:solidFill>
                  <a:schemeClr val="tx1"/>
                </a:solidFill>
              </a:rPr>
              <a:t>.</a:t>
            </a:r>
          </a:p>
          <a:p>
            <a:endParaRPr lang="ru-RU" dirty="0"/>
          </a:p>
        </p:txBody>
      </p:sp>
    </p:spTree>
    <p:extLst>
      <p:ext uri="{BB962C8B-B14F-4D97-AF65-F5344CB8AC3E}">
        <p14:creationId xmlns:p14="http://schemas.microsoft.com/office/powerpoint/2010/main" val="14912822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623ea7a244dcf1fe1d8f8b57163c9afd2298aa"/>
</p:tagLst>
</file>

<file path=ppt/theme/theme1.xml><?xml version="1.0" encoding="utf-8"?>
<a:theme xmlns:a="http://schemas.openxmlformats.org/drawingml/2006/main" name="Тема Office">
  <a:themeElements>
    <a:clrScheme name="Изящная">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4923</TotalTime>
  <Words>2400</Words>
  <Application>Microsoft Office PowerPoint</Application>
  <PresentationFormat>Экран (4:3)</PresentationFormat>
  <Paragraphs>149</Paragraphs>
  <Slides>20</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Тема Office</vt:lpstr>
      <vt:lpstr>Organization of Data bases semester 4</vt:lpstr>
      <vt:lpstr>Lecture 1</vt:lpstr>
      <vt:lpstr>Презентация PowerPoint</vt:lpstr>
      <vt:lpstr>Literature</vt:lpstr>
      <vt:lpstr>Plan</vt:lpstr>
      <vt:lpstr>Introduction to the database</vt:lpstr>
      <vt:lpstr>Database system (DBS) </vt:lpstr>
      <vt:lpstr>Database designing</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SUBJECT AREA AND ITS MODEL   Building the model of subject area. </vt:lpstr>
      <vt:lpstr>Презентация PowerPoint</vt:lpstr>
      <vt:lpstr>Презентация PowerPoint</vt:lpstr>
      <vt:lpstr>Презентация PowerPoint</vt:lpstr>
    </vt:vector>
  </TitlesOfParts>
  <Company>presentation-creation.ru</Company>
  <LinksUpToDate>false</LinksUpToDate>
  <SharedDoc>false</SharedDoc>
  <HyperlinkBase>https://presentation-creation.ru/powerpoint-templates.html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Уголки зеленых оттенков</dc:title>
  <dc:creator>obstinate</dc:creator>
  <dc:description>Шаблон презентации с сайта https://presentation-creation.ru/</dc:description>
  <cp:lastModifiedBy>Olga</cp:lastModifiedBy>
  <cp:revision>1327</cp:revision>
  <dcterms:created xsi:type="dcterms:W3CDTF">2018-02-25T09:09:03Z</dcterms:created>
  <dcterms:modified xsi:type="dcterms:W3CDTF">2021-02-01T16:05:39Z</dcterms:modified>
</cp:coreProperties>
</file>