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5662BB-0823-4148-B13F-CD5D74315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3F9EF6D-9A48-4508-BC80-9B44D589F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B270AD6-DF2B-4D33-8869-E47E3754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0878-177D-408C-A816-E04B11DC2A8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03B69B8-1B22-4C81-AF20-9CE48F1E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B26BBB-8FE7-45DC-99A5-3BFB279D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A85-AA5B-4D01-AC1F-209655EB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3F0FED-7F65-4089-831C-948C5238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999D907-EBE7-48CA-B6C5-65BFF5124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85381EA-BFD5-495E-A597-CEC08E55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0878-177D-408C-A816-E04B11DC2A8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4D1C03-4011-4DBD-98D4-DD70D9D4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B8FD6A5-FF5E-4465-B7D3-A819D2FC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A85-AA5B-4D01-AC1F-209655EB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48A68C2-5494-4D3F-94BE-82F0C6F68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2F41F47-8873-4EE0-822A-FD6C13025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97F22F-FBF0-4CC3-9B06-B3BD5959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0878-177D-408C-A816-E04B11DC2A8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EE1533-7A7C-49FE-83AF-E19DCE66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5C3D05-933D-4B42-826C-8C09E0B0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A85-AA5B-4D01-AC1F-209655EB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0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2E3D90-EB31-40D0-A1AC-EB3C12E8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53BB45-2FAB-4257-9CFD-AA2F56D3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3139DC4-622A-4068-A567-121AB5EF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0878-177D-408C-A816-E04B11DC2A8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6015376-31BA-4843-8508-7445B0B5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A2E075-3ACB-4E3A-B909-86886C34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A85-AA5B-4D01-AC1F-209655EB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3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31C019-B960-4454-944F-15E842BB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95FC48A-18E0-43F7-BE2D-03340DA9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0194F6-1F61-4075-87FD-68F9DC41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0878-177D-408C-A816-E04B11DC2A8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C6F365-1E1B-4EBD-A394-0EB1F7C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C1A2DA9-A30E-4888-9A2D-9DAD38FF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A85-AA5B-4D01-AC1F-209655EB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EFCCB3-C7EF-49B8-98A4-68D43CD4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323488-D02A-49E4-8635-2E6174112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AF00EB9-2460-4747-BF91-3DF0CCB05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EA4B63-70E4-4A14-AE12-2BAA07D4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0878-177D-408C-A816-E04B11DC2A8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7C4BB10-E2ED-4BBC-8B54-48F592AB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404F5B-F871-4458-A760-D63125BD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A85-AA5B-4D01-AC1F-209655EB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045154-CE36-4E17-A74E-83D80853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831042-1E41-412B-8418-DEA952F65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8900457-D869-419A-8BBC-674DE616D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CF115C9-157E-40F3-A2E4-80187388D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226B36F-FEC5-4017-8D00-CAE533207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883E10A-477E-4087-8EAB-91710953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0878-177D-408C-A816-E04B11DC2A8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AE3410F-235B-4FEF-B76C-44C09202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4650BF5-0544-4913-A20D-AD3AE554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A85-AA5B-4D01-AC1F-209655EB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5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7C2050-CEE8-46E1-95D1-407EFAB5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F1E10FF-131D-49E3-9373-D0D27D19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0878-177D-408C-A816-E04B11DC2A8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75A65A4-D2B8-4FCD-B41B-A7710240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7DEC858-9828-42C6-B19A-CC653797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A85-AA5B-4D01-AC1F-209655EB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D75C803-DA50-4358-BC74-7E46CA1C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0878-177D-408C-A816-E04B11DC2A8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6ADDEDF-9BF8-4E9A-A240-3B1A5C16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AFA5063-6346-41D4-A93D-2DC2222A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A85-AA5B-4D01-AC1F-209655EB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9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094458-9D99-4364-B1B8-9DE117C9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7ED6F9-5FFD-49A2-B280-EF6CEFFA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B7D3B8D-65BA-463D-B72C-DFDF28224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61FFDAC-E9B0-4D42-A063-6A6B63D0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0878-177D-408C-A816-E04B11DC2A8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4D21BF-69D0-4A48-BB97-6406644C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E41C1A7-C327-4AAC-B610-60242957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A85-AA5B-4D01-AC1F-209655EB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5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030271-B123-462F-B432-4F881912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EDF0E68-E992-426E-8F00-1B4DF49FC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40E358C-9E3E-46F5-A2A5-02D4FD0D2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9F3CA10-FAC8-4A4A-A5D7-8C5E7C97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0878-177D-408C-A816-E04B11DC2A8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19D47D-59D2-4AC0-98FA-B3252670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320ABAC-EF12-42CD-9E49-3D896911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6A85-AA5B-4D01-AC1F-209655EB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AF0F3AD-4B70-4420-A9FC-4D919A8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FD596A1-CA0F-44C5-A61B-CECBBD15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67D2CE-4755-4685-AA1B-F9B3B6B9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0878-177D-408C-A816-E04B11DC2A8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044896-0312-44B4-9861-C0A5D9071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2C2B24-61F3-46A6-9EDA-9AA25A115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6A85-AA5B-4D01-AC1F-209655EB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F99248-B1E7-4C17-851B-BD5E9ED56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cs-CZ" sz="9600" dirty="0">
                <a:solidFill>
                  <a:schemeClr val="bg1"/>
                </a:solidFill>
              </a:rPr>
              <a:t>Tréninkový deník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669EE80-4213-4D30-92B2-4EB5E9978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5126354"/>
            <a:ext cx="9544153" cy="1088177"/>
          </a:xfrm>
        </p:spPr>
        <p:txBody>
          <a:bodyPr anchor="t">
            <a:normAutofit/>
          </a:bodyPr>
          <a:lstStyle/>
          <a:p>
            <a:pPr algn="l"/>
            <a:r>
              <a:rPr lang="cs-CZ" sz="3100"/>
              <a:t>Autor: Lukáš Runt</a:t>
            </a:r>
          </a:p>
          <a:p>
            <a:pPr algn="l"/>
            <a:r>
              <a:rPr lang="cs-CZ" sz="3100"/>
              <a:t>Datum: 16. března 2021</a:t>
            </a:r>
            <a:endParaRPr lang="en-US" sz="3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1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FD7853-64F0-4668-8E4A-0C844920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Důvod aplikace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 descr="Obsah obrázku stůl&#10;&#10;Popis byl vytvořen automaticky">
            <a:extLst>
              <a:ext uri="{FF2B5EF4-FFF2-40B4-BE49-F238E27FC236}">
                <a16:creationId xmlns:a16="http://schemas.microsoft.com/office/drawing/2014/main" id="{28B3CCC3-B5ED-43B8-AB81-E31D92942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21" y="2004296"/>
            <a:ext cx="4820127" cy="4477038"/>
          </a:xfrm>
          <a:prstGeom prst="rect">
            <a:avLst/>
          </a:prstGeom>
        </p:spPr>
      </p:pic>
      <p:pic>
        <p:nvPicPr>
          <p:cNvPr id="5" name="Zástupný obsah 4" descr="Obsah obrázku text, křížovka&#10;&#10;Popis byl vytvořen automaticky">
            <a:extLst>
              <a:ext uri="{FF2B5EF4-FFF2-40B4-BE49-F238E27FC236}">
                <a16:creationId xmlns:a16="http://schemas.microsoft.com/office/drawing/2014/main" id="{709023ED-2940-4B40-893D-1C6016383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06" y="953417"/>
            <a:ext cx="4964660" cy="4215942"/>
          </a:xfrm>
        </p:spPr>
      </p:pic>
      <p:pic>
        <p:nvPicPr>
          <p:cNvPr id="11" name="Obrázek 10" descr="Obsah obrázku text&#10;&#10;Popis byl vytvořen automaticky">
            <a:extLst>
              <a:ext uri="{FF2B5EF4-FFF2-40B4-BE49-F238E27FC236}">
                <a16:creationId xmlns:a16="http://schemas.microsoft.com/office/drawing/2014/main" id="{0AA7E040-BA5A-4576-89E8-C817B5837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8" y="1282746"/>
            <a:ext cx="3943179" cy="34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503AA03-EC9F-4015-BB47-55F5F70C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cs-CZ" sz="4000">
                <a:solidFill>
                  <a:schemeClr val="bg1"/>
                </a:solidFill>
              </a:rPr>
              <a:t>Funkce aplikace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E49D9E-0CBB-4F07-ADDD-401D1424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cs-CZ" sz="3600" dirty="0"/>
              <a:t>Přehledné zobrazení tréninků </a:t>
            </a:r>
            <a:r>
              <a:rPr lang="cs-CZ" sz="3600"/>
              <a:t>do tabulky</a:t>
            </a:r>
            <a:endParaRPr lang="cs-CZ" sz="3600" dirty="0"/>
          </a:p>
          <a:p>
            <a:r>
              <a:rPr lang="cs-CZ" sz="3600" dirty="0"/>
              <a:t>Vkládání tréninků</a:t>
            </a:r>
          </a:p>
          <a:p>
            <a:r>
              <a:rPr lang="cs-CZ" sz="3600" dirty="0"/>
              <a:t>Zobrazení aktivity s grafy </a:t>
            </a:r>
          </a:p>
        </p:txBody>
      </p:sp>
    </p:spTree>
    <p:extLst>
      <p:ext uri="{BB962C8B-B14F-4D97-AF65-F5344CB8AC3E}">
        <p14:creationId xmlns:p14="http://schemas.microsoft.com/office/powerpoint/2010/main" val="425120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07010E8-1988-42C3-B645-F9FABD2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Úvodní obrazovka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Zástupný obsah 6" descr="Obsah obrázku stůl&#10;&#10;Popis byl vytvořen automaticky">
            <a:extLst>
              <a:ext uri="{FF2B5EF4-FFF2-40B4-BE49-F238E27FC236}">
                <a16:creationId xmlns:a16="http://schemas.microsoft.com/office/drawing/2014/main" id="{9E0020D9-9DAC-4532-90BF-A6EFE827A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74" y="1688641"/>
            <a:ext cx="9594900" cy="5206833"/>
          </a:xfrm>
        </p:spPr>
      </p:pic>
    </p:spTree>
    <p:extLst>
      <p:ext uri="{BB962C8B-B14F-4D97-AF65-F5344CB8AC3E}">
        <p14:creationId xmlns:p14="http://schemas.microsoft.com/office/powerpoint/2010/main" val="193076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F7CD65E-4148-45D5-A85F-A51F0D56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Založení tréninku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4D1C6E00-7974-4133-B0A4-1B6E62030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13" y="1836972"/>
            <a:ext cx="9085416" cy="4872695"/>
          </a:xfrm>
        </p:spPr>
      </p:pic>
    </p:spTree>
    <p:extLst>
      <p:ext uri="{BB962C8B-B14F-4D97-AF65-F5344CB8AC3E}">
        <p14:creationId xmlns:p14="http://schemas.microsoft.com/office/powerpoint/2010/main" val="338223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3BA50E8-C823-43B8-B7AF-2B5A5498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Založení tréninku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ástupný obsah 13">
            <a:extLst>
              <a:ext uri="{FF2B5EF4-FFF2-40B4-BE49-F238E27FC236}">
                <a16:creationId xmlns:a16="http://schemas.microsoft.com/office/drawing/2014/main" id="{403AE9C3-4703-494D-BC20-31F01731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 </a:t>
            </a:r>
          </a:p>
          <a:p>
            <a:r>
              <a:rPr lang="cs-CZ" dirty="0"/>
              <a:t>Soubor TCX</a:t>
            </a:r>
          </a:p>
        </p:txBody>
      </p:sp>
      <p:pic>
        <p:nvPicPr>
          <p:cNvPr id="20" name="Obrázek 19" descr="Obsah obrázku text&#10;&#10;Popis byl vytvořen automaticky">
            <a:extLst>
              <a:ext uri="{FF2B5EF4-FFF2-40B4-BE49-F238E27FC236}">
                <a16:creationId xmlns:a16="http://schemas.microsoft.com/office/drawing/2014/main" id="{14C0AD78-876F-461B-B75B-AE113DE8E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565" y="1825625"/>
            <a:ext cx="9026315" cy="45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9E1CB7-7323-4745-B40B-D318324F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Zobrazení aktivity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540F4AE3-FDF3-41DF-BA47-A416A30FD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92" y="1809162"/>
            <a:ext cx="6703848" cy="4907314"/>
          </a:xfrm>
        </p:spPr>
      </p:pic>
    </p:spTree>
    <p:extLst>
      <p:ext uri="{BB962C8B-B14F-4D97-AF65-F5344CB8AC3E}">
        <p14:creationId xmlns:p14="http://schemas.microsoft.com/office/powerpoint/2010/main" val="18730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B6F41A1-95F1-48BC-8CCF-A83FEC6C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Děkuji za pozornost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B5B8C6-87DC-452B-94DA-7B66E2BA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7437972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Motiv2</Template>
  <TotalTime>120</TotalTime>
  <Words>41</Words>
  <Application>Microsoft Office PowerPoint</Application>
  <PresentationFormat>Širokoúhlá obrazovka</PresentationFormat>
  <Paragraphs>15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Tréninkový deník</vt:lpstr>
      <vt:lpstr>Důvod aplikace</vt:lpstr>
      <vt:lpstr>Funkce aplikace</vt:lpstr>
      <vt:lpstr>Úvodní obrazovka</vt:lpstr>
      <vt:lpstr>Založení tréninku</vt:lpstr>
      <vt:lpstr>Založení tréninku</vt:lpstr>
      <vt:lpstr>Zobrazení aktivity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Tréninkový deník</dc:title>
  <dc:creator>Lukas Runt</dc:creator>
  <cp:lastModifiedBy>Lukas Runt</cp:lastModifiedBy>
  <cp:revision>12</cp:revision>
  <dcterms:created xsi:type="dcterms:W3CDTF">2021-03-15T15:18:00Z</dcterms:created>
  <dcterms:modified xsi:type="dcterms:W3CDTF">2021-03-16T09:26:26Z</dcterms:modified>
</cp:coreProperties>
</file>