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57" r:id="rId5"/>
    <p:sldId id="258" r:id="rId6"/>
    <p:sldId id="260" r:id="rId7"/>
    <p:sldId id="259" r:id="rId8"/>
    <p:sldId id="261" r:id="rId9"/>
    <p:sldId id="262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8DAD41-C61C-4060-967C-3E4A7F05A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FC96C2C-CB17-4D90-BF6B-092F6A519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D892B8-841F-4986-91DE-464553ED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2D5941-E572-4FC7-8F98-C933E8D5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33190D-DB83-4A9C-8EBF-2774673A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EEBDC2-A1C0-45A5-B231-7229E530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167AD32-2178-4B12-BE1B-A8CFC6E86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4EEB256-A8D2-4AFD-99AC-1598DABA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F23510-3EFB-4A85-A604-3855376C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1CCFBD9-4AE0-4277-A09E-CE926DC8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6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13F510E-0624-43F0-A37B-ADD06BE25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1A63E66-BF84-43F1-93C3-3125AA98E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5AE3866-B7CE-438D-B6DD-7E6ABE74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CE4B01-8444-4404-90F1-DDFB6D10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3ECA45-D188-45CF-A5BA-3307C737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7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459738-A4D5-4887-A37C-931C3E49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43D847-A4E6-40B5-B466-18061253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7A2DDEA-ECCC-421E-97A9-E844FA65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B674AB-C33A-4E36-814D-507C08D4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D4F9F4-7253-4900-8A88-D5221F74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7D7E78-3326-41A3-8ADC-91C65386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33AD9FB-210D-4AC3-BEFA-3BB60BE3C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542A7C-BD9A-46F6-AA24-46B27D8D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38ACEB-4860-4B1A-8DB8-D9AC97DC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0D1E1A4-CEC1-4CB5-8940-0AF5D421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1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0E8777-C981-430D-8E2D-F96F96BF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160BB1-2ED6-43E5-A4D2-7F7465D02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874FE3F-9D4B-4CF6-B9A2-EDF5FA00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29D869D-E122-4A45-B81B-56F04B0F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4E80DE4-DBAC-4AB8-8A85-C51E021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AA1B73F-949E-4D20-9B74-020057B2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748759-B169-471F-97C1-9E3F299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57C848D-9992-4F5F-AFD5-348226D3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56AAA2-83D4-4DC9-B75D-AFE82F34C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D6CE00A-7457-47E9-9B16-CC1D95776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FC8FE28-F413-4651-8604-645236CCE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7DBB0AE-F051-419B-844F-153E46F5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3D0FD76-577F-47D3-8D7A-6787C741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6C7EE68-DC63-42EF-A3B1-5FAC015D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0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F0065-E29E-4E9B-86A3-3F5B0BCF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243CBB3-3B96-440E-99C2-DE0C83BC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66172E6-83EC-4E04-8098-0158D1B4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20D5661-BF33-4E94-A5BF-C9C197EE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9DA2B69-BEC1-45D3-92CF-066C73A6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83EE765-8D48-462E-ABE5-31EE4FA0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7DA94CF-71FC-4797-A82B-B0ECD428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5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043478-E0D3-4421-A7B5-FE039542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C3190C-1AEA-444B-9913-18090C2F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436A7B3-62D2-4C37-9C9A-74C0563B0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ED5D5A-F565-41FD-B672-3911F114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0DF0DB-C406-4DD2-9183-93272795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D688C24-C9D3-493D-8A24-328675B7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456416-4B98-4B94-8511-B6573571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854A160-5CD4-406E-A9B4-79FE60BD9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8190076-4DB5-4E3A-877D-A8AF66A5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EF59E08-BC2C-4E22-8709-CD6BD5209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9399BF-BB28-4289-B57E-68CCB7A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F20E6E-ABF3-42F6-930F-D0CE6B4E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E964C99-E27C-43E8-9038-E90148CAB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E0A9ACD-C74F-43D7-A574-D02E4EAF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8E6EC59-85FA-4109-A737-63E8CDF7E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41D55-A5BB-467A-AEB4-861DE8955A7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4F4B4C-0FE1-43AB-8473-7F9D7AC40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6C9A84-91D7-4102-BFAF-582557E3D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7B7B9-23EC-4B76-9DDA-A0CF591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4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66D1B4-A4C4-4A26-9F26-972AF5E26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Tréninkový deník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287340-8756-459F-A245-649EA82BA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Lukáš Runt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7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FA7648-66BC-48BF-B7B3-0047BB33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 plánu (Zatím nedoděláno)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8747E4-FD42-4E0A-B2DE-C94DA745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Vzhled</a:t>
            </a:r>
            <a:endParaRPr lang="cs-CZ" dirty="0"/>
          </a:p>
          <a:p>
            <a:r>
              <a:rPr lang="cs-CZ" dirty="0"/>
              <a:t>Vylepšení datového modelu (implementace databáze)</a:t>
            </a:r>
          </a:p>
          <a:p>
            <a:r>
              <a:rPr lang="cs-CZ" dirty="0"/>
              <a:t>Grafy</a:t>
            </a:r>
          </a:p>
          <a:p>
            <a:pPr lvl="1"/>
            <a:r>
              <a:rPr lang="cs-CZ" dirty="0"/>
              <a:t>V zobrazení tréninku</a:t>
            </a:r>
          </a:p>
          <a:p>
            <a:pPr lvl="1"/>
            <a:r>
              <a:rPr lang="cs-CZ" dirty="0"/>
              <a:t>Ve statistikách</a:t>
            </a: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434AA45-6DFC-459A-8C96-62889296D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179" y="3239390"/>
            <a:ext cx="6768954" cy="325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2ABB47-1A7D-4FA4-8B8F-6BF5593E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F743F-71CB-462D-9827-DD5054B3E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D6E6F6-269E-4141-8B01-9EE4FE6A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680347-D73E-45DE-98BB-200FC7E7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MVC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F137AC-E934-4B1B-8F67-D0858BEC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791" y="1629282"/>
            <a:ext cx="4134255" cy="45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9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D2AAFD-227A-43D8-BD3C-5A21A26B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obrazovka</a:t>
            </a:r>
            <a:endParaRPr lang="en-US" dirty="0"/>
          </a:p>
        </p:txBody>
      </p:sp>
      <p:pic>
        <p:nvPicPr>
          <p:cNvPr id="5" name="Zástupný obsah 4" descr="Obsah obrázku stůl&#10;&#10;Popis byl vytvořen automaticky">
            <a:extLst>
              <a:ext uri="{FF2B5EF4-FFF2-40B4-BE49-F238E27FC236}">
                <a16:creationId xmlns:a16="http://schemas.microsoft.com/office/drawing/2014/main" id="{B9D5A2DB-40C3-4373-8D1A-35B6F65B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72" y="1635558"/>
            <a:ext cx="7607030" cy="4711389"/>
          </a:xfrm>
        </p:spPr>
      </p:pic>
    </p:spTree>
    <p:extLst>
      <p:ext uri="{BB962C8B-B14F-4D97-AF65-F5344CB8AC3E}">
        <p14:creationId xmlns:p14="http://schemas.microsoft.com/office/powerpoint/2010/main" val="336717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0FF593-C466-42A2-91D2-5030F0B4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obrazovka</a:t>
            </a:r>
            <a:endParaRPr lang="en-US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78CC58C-0538-411E-B569-0A1DC13F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Tabulka</a:t>
            </a:r>
          </a:p>
          <a:p>
            <a:pPr lvl="1"/>
            <a:r>
              <a:rPr lang="cs-CZ" dirty="0"/>
              <a:t>Vlastní buňky</a:t>
            </a:r>
          </a:p>
          <a:p>
            <a:pPr lvl="1"/>
            <a:r>
              <a:rPr lang="cs-CZ" dirty="0"/>
              <a:t>Kontrola vstupních dat </a:t>
            </a:r>
          </a:p>
          <a:p>
            <a:pPr lvl="1"/>
            <a:r>
              <a:rPr lang="cs-CZ" dirty="0"/>
              <a:t>Reakce na pravé tlačítko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F1E8A5A-60D2-4294-A7C4-20D6D31AC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72" y="3759964"/>
            <a:ext cx="8306583" cy="24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4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845D98-46E6-4CF0-ABAB-41D05670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obrazovka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9224EF-7F8C-41A3-9676-266BB748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Strom</a:t>
            </a:r>
          </a:p>
          <a:p>
            <a:pPr lvl="1"/>
            <a:r>
              <a:rPr lang="cs-CZ" dirty="0"/>
              <a:t>Filtrování dle roku</a:t>
            </a:r>
          </a:p>
          <a:p>
            <a:pPr lvl="1"/>
            <a:r>
              <a:rPr lang="cs-CZ" dirty="0">
                <a:solidFill>
                  <a:srgbClr val="7030A0"/>
                </a:solidFill>
              </a:rPr>
              <a:t>Filtrování dle měsíce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9B044B5-5038-481F-8BB6-EA9CB7EC3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98" y="3801201"/>
            <a:ext cx="3961360" cy="1688448"/>
          </a:xfrm>
          <a:prstGeom prst="rect">
            <a:avLst/>
          </a:prstGeom>
        </p:spPr>
      </p:pic>
      <p:pic>
        <p:nvPicPr>
          <p:cNvPr id="7" name="Obrázek 6" descr="Obsah obrázku stůl&#10;&#10;Popis byl vytvořen automaticky">
            <a:extLst>
              <a:ext uri="{FF2B5EF4-FFF2-40B4-BE49-F238E27FC236}">
                <a16:creationId xmlns:a16="http://schemas.microsoft.com/office/drawing/2014/main" id="{79E066D5-FFFC-4B34-A41E-711B823E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50" y="2867826"/>
            <a:ext cx="1858857" cy="2621823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A5599537-2FE5-486A-8C5A-12EBF843CD86}"/>
              </a:ext>
            </a:extLst>
          </p:cNvPr>
          <p:cNvSpPr txBox="1"/>
          <p:nvPr/>
        </p:nvSpPr>
        <p:spPr>
          <a:xfrm>
            <a:off x="2351849" y="5489649"/>
            <a:ext cx="24513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Aktuální stav</a:t>
            </a:r>
            <a:endParaRPr lang="en-US" b="1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A0A2192-4F7F-437D-A9EF-2086490B232B}"/>
              </a:ext>
            </a:extLst>
          </p:cNvPr>
          <p:cNvSpPr txBox="1"/>
          <p:nvPr/>
        </p:nvSpPr>
        <p:spPr>
          <a:xfrm>
            <a:off x="7184250" y="5490952"/>
            <a:ext cx="24513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Plánovaný stav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422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CB5C09-DE23-4459-82BF-D118CE41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Obrazovka se závody</a:t>
            </a:r>
            <a:endParaRPr lang="en-U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4DDD205-DEC0-42F4-BC79-6529178B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Ošetřeny vstupy</a:t>
            </a:r>
            <a:endParaRPr lang="en-US" dirty="0"/>
          </a:p>
        </p:txBody>
      </p:sp>
      <p:pic>
        <p:nvPicPr>
          <p:cNvPr id="6" name="Obrázek 5" descr="Obsah obrázku stůl&#10;&#10;Popis byl vytvořen automaticky">
            <a:extLst>
              <a:ext uri="{FF2B5EF4-FFF2-40B4-BE49-F238E27FC236}">
                <a16:creationId xmlns:a16="http://schemas.microsoft.com/office/drawing/2014/main" id="{BE119B5A-C654-49C5-977D-4CAFDBC78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45" y="2366633"/>
            <a:ext cx="5646909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9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3C2091-B7C5-424C-B1D7-1FA0596C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Vkládání tréninků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69C6BE-0B5E-4457-B762-70AE2AB6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Manuálně</a:t>
            </a:r>
          </a:p>
          <a:p>
            <a:pPr lvl="1"/>
            <a:r>
              <a:rPr lang="cs-CZ" dirty="0"/>
              <a:t>Kontrola vstupních dat</a:t>
            </a:r>
          </a:p>
          <a:p>
            <a:pPr lvl="1"/>
            <a:r>
              <a:rPr lang="cs-CZ" dirty="0"/>
              <a:t>Ukládání dat</a:t>
            </a:r>
          </a:p>
          <a:p>
            <a:pPr lvl="1"/>
            <a:r>
              <a:rPr lang="cs-CZ" dirty="0">
                <a:solidFill>
                  <a:srgbClr val="7030A0"/>
                </a:solidFill>
              </a:rPr>
              <a:t>Pokročilé zadávání (pro zadávání více údajů)</a:t>
            </a:r>
          </a:p>
          <a:p>
            <a:pPr lvl="4"/>
            <a:endParaRPr lang="cs-CZ" dirty="0">
              <a:solidFill>
                <a:srgbClr val="7030A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1D87CAA-47A7-4F7F-87A5-C8CBEAE85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67" y="3618691"/>
            <a:ext cx="6004002" cy="2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9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F6389D-221E-4E2C-9F56-A913AEDE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Vkládání tréninků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A4908E-ED12-4084-BE95-39FA90753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Souborem</a:t>
            </a:r>
          </a:p>
          <a:p>
            <a:pPr lvl="1"/>
            <a:r>
              <a:rPr lang="cs-CZ" dirty="0"/>
              <a:t>Vytvoření tréninku z dat .</a:t>
            </a:r>
            <a:r>
              <a:rPr lang="cs-CZ" dirty="0" err="1"/>
              <a:t>tcx</a:t>
            </a:r>
            <a:r>
              <a:rPr lang="cs-CZ" dirty="0"/>
              <a:t> souboru</a:t>
            </a:r>
          </a:p>
          <a:p>
            <a:pPr lvl="1"/>
            <a:r>
              <a:rPr lang="cs-CZ" dirty="0"/>
              <a:t>Některá data .</a:t>
            </a:r>
            <a:r>
              <a:rPr lang="cs-CZ" dirty="0" err="1"/>
              <a:t>tcx</a:t>
            </a:r>
            <a:r>
              <a:rPr lang="cs-CZ" dirty="0"/>
              <a:t> mohou být poškozena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7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45673F-282D-4CD0-9234-C4EA22A4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Zobrazení tréninku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C3559E-E418-4FEC-A4A6-C9DB0C63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Reakce na změnu v tabulce</a:t>
            </a:r>
          </a:p>
          <a:p>
            <a:r>
              <a:rPr lang="cs-CZ" dirty="0">
                <a:solidFill>
                  <a:srgbClr val="7030A0"/>
                </a:solidFill>
              </a:rPr>
              <a:t>Zobrazení grafu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A6F9FC4-F512-4C00-A5DB-6B81CA5EC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0" y="3113934"/>
            <a:ext cx="5580056" cy="34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188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103</Words>
  <Application>Microsoft Office PowerPoint</Application>
  <PresentationFormat>Širokoúhlá obrazovka</PresentationFormat>
  <Paragraphs>37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Motiv Office</vt:lpstr>
      <vt:lpstr>Tréninkový deník</vt:lpstr>
      <vt:lpstr>Model</vt:lpstr>
      <vt:lpstr>Úvodní obrazovka</vt:lpstr>
      <vt:lpstr>Úvodní obrazovka</vt:lpstr>
      <vt:lpstr>Úvodní obrazovka</vt:lpstr>
      <vt:lpstr>Obrazovka se závody</vt:lpstr>
      <vt:lpstr>Vkládání tréninků</vt:lpstr>
      <vt:lpstr>Vkládání tréninků</vt:lpstr>
      <vt:lpstr>Zobrazení tréninku</vt:lpstr>
      <vt:lpstr>V plánu (Zatím nedoděláno)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Tréninkový deník</dc:title>
  <dc:creator>Lukas Runt</dc:creator>
  <cp:lastModifiedBy>Lukas Runt</cp:lastModifiedBy>
  <cp:revision>20</cp:revision>
  <dcterms:created xsi:type="dcterms:W3CDTF">2021-05-03T17:52:20Z</dcterms:created>
  <dcterms:modified xsi:type="dcterms:W3CDTF">2021-05-04T09:19:35Z</dcterms:modified>
</cp:coreProperties>
</file>