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0624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 pos="5184">
          <p15:clr>
            <a:srgbClr val="A4A3A4"/>
          </p15:clr>
        </p15:guide>
        <p15:guide id="5" orient="horz" pos="10368">
          <p15:clr>
            <a:srgbClr val="A4A3A4"/>
          </p15:clr>
        </p15:guide>
        <p15:guide id="6" orient="horz" pos="2880">
          <p15:clr>
            <a:srgbClr val="A4A3A4"/>
          </p15:clr>
        </p15:guide>
        <p15:guide id="7" pos="13248">
          <p15:clr>
            <a:srgbClr val="A4A3A4"/>
          </p15:clr>
        </p15:guide>
        <p15:guide id="8" pos="25920">
          <p15:clr>
            <a:srgbClr val="A4A3A4"/>
          </p15:clr>
        </p15:guide>
        <p15:guide id="9" pos="576">
          <p15:clr>
            <a:srgbClr val="A4A3A4"/>
          </p15:clr>
        </p15:guide>
        <p15:guide id="10" pos="17856">
          <p15:clr>
            <a:srgbClr val="A4A3A4"/>
          </p15:clr>
        </p15:guide>
        <p15:guide id="11" pos="8640">
          <p15:clr>
            <a:srgbClr val="A4A3A4"/>
          </p15:clr>
        </p15:guide>
        <p15:guide id="12" pos="9216">
          <p15:clr>
            <a:srgbClr val="A4A3A4"/>
          </p15:clr>
        </p15:guide>
        <p15:guide id="13" pos="172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7411" autoAdjust="0"/>
  </p:normalViewPr>
  <p:slideViewPr>
    <p:cSldViewPr>
      <p:cViewPr varScale="1">
        <p:scale>
          <a:sx n="23" d="100"/>
          <a:sy n="23" d="100"/>
        </p:scale>
        <p:origin x="2346" y="114"/>
      </p:cViewPr>
      <p:guideLst>
        <p:guide orient="horz" pos="576"/>
        <p:guide orient="horz" pos="4320"/>
        <p:guide orient="horz" pos="20160"/>
        <p:guide orient="horz" pos="5184"/>
        <p:guide orient="horz" pos="10368"/>
        <p:guide orient="horz" pos="2880"/>
        <p:guide pos="13248"/>
        <p:guide pos="25920"/>
        <p:guide pos="576"/>
        <p:guide pos="17856"/>
        <p:guide pos="8640"/>
        <p:guide pos="9216"/>
        <p:guide pos="17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A01-B6E5-4D1D-A0BB-9B564FEB6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5387975"/>
            <a:ext cx="315468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E3228-462D-4406-A796-7F3373612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17289463"/>
            <a:ext cx="315468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9D61D-D2E0-4AAA-855D-1D752C276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9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85D5-6467-40BD-82F6-CA1D9491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A6109-8720-4D0A-B519-902F43403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06431-0DC9-47F7-AE1F-14C76EE12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8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D21B9-B114-4A59-97F2-2E78A3443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9970413" y="2925763"/>
            <a:ext cx="8937625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4321A-2A9F-4E64-8084-6C59AF313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54363" y="2925763"/>
            <a:ext cx="26663650" cy="263350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92BEE-53CD-466D-9199-64EF2CD55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744-6F95-491E-AAEA-4ACCE8F2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8439-FF09-4539-97E6-C0EB5E52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761BA-4F4C-4B07-8F30-4180F8E94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3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3F4A-C0FE-4CBB-943D-8736F074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8207375"/>
            <a:ext cx="36279138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D634-A853-49B3-86E5-B630895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0200" y="22029738"/>
            <a:ext cx="36279138" cy="72009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5DBF-ED9E-4ADD-AADC-424B8FFDC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1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3E15-A139-4943-A22A-A8328520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E51F-5823-4E0C-9691-3C640EE1F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4363" y="9509125"/>
            <a:ext cx="17800637" cy="19751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2F70-3335-4F48-9B16-9842C4C29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07400" y="9509125"/>
            <a:ext cx="17800638" cy="19751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E40A-1405-4E89-A4E0-D8B42BBD9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72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D7CE-AE48-4E09-BD97-010D4E3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188" y="1752600"/>
            <a:ext cx="36279137" cy="636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7DE9-9C7D-4835-ACBD-B2FF1F2F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7188" y="8069263"/>
            <a:ext cx="17794287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006C2-B689-4328-8062-439A2F78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7188" y="12023725"/>
            <a:ext cx="17794287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E9684-0A8B-4398-AC1C-2FA15D6EE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294725" y="8069263"/>
            <a:ext cx="17881600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05E8B-BF4F-493A-8E80-54A44809A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294725" y="12023725"/>
            <a:ext cx="17881600" cy="17686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BDD2-7168-4DC7-8EC0-E17D7CF55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29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3F73-9328-4FAB-ADFA-1FDFEF8A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5C4E4-2344-44AD-A8B1-4528D3A5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9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D7A7E-DCBC-462B-AE3F-A5BE56B89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7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AA57-EA1E-4790-B62C-223F1831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188" y="2193925"/>
            <a:ext cx="1356677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DAB-12E4-4303-B2C1-8061259E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1600" y="4740275"/>
            <a:ext cx="21294725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FFC55-E4EB-482A-9BE5-734FA94A6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7188" y="9875838"/>
            <a:ext cx="1356677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F73AA-02CB-48FF-A99E-1BFEB8A39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1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D50-4E6D-4C45-AC50-3A340961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188" y="2193925"/>
            <a:ext cx="1356677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3DE51-103C-4261-9D36-E707FE4D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881600" y="4740275"/>
            <a:ext cx="21294725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DDE8-977B-472B-BCDE-36044DBEF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7188" y="9875838"/>
            <a:ext cx="1356677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4081B-5C11-4497-A95D-0626BD9D1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86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4363" y="2925763"/>
            <a:ext cx="35753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3230" tIns="211615" rIns="423230" bIns="211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4363" y="9509125"/>
            <a:ext cx="35753675" cy="197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D7D6C9-012C-4F77-9645-64BB9C90DD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54363" y="29992638"/>
            <a:ext cx="8763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defTabSz="4232275" eaLnBrk="1" hangingPunct="1">
              <a:defRPr sz="65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C0840B-9FB3-4BE1-B2CB-4B33E42988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71638" y="29992638"/>
            <a:ext cx="133191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algn="ctr" defTabSz="4232275" eaLnBrk="1" hangingPunct="1">
              <a:defRPr sz="65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E2CD42-7165-49A5-B8EA-F40293945F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145038" y="29992638"/>
            <a:ext cx="8763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algn="r" defTabSz="4232275" eaLnBrk="1" hangingPunct="1">
              <a:defRPr sz="6500" smtClean="0">
                <a:latin typeface="+mn-lt"/>
              </a:defRPr>
            </a:lvl1pPr>
          </a:lstStyle>
          <a:p>
            <a:pPr>
              <a:defRPr/>
            </a:pPr>
            <a:fld id="{BC412E10-AB17-463A-A718-F8D20E7F40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32275" rtl="0" eaLnBrk="0" fontAlgn="base" hangingPunct="0">
        <a:spcBef>
          <a:spcPct val="0"/>
        </a:spcBef>
        <a:spcAft>
          <a:spcPct val="0"/>
        </a:spcAft>
        <a:defRPr sz="20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2pPr>
      <a:lvl3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3pPr>
      <a:lvl4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4pPr>
      <a:lvl5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587500" indent="-1587500" algn="l" defTabSz="4232275" rtl="0" eaLnBrk="0" fontAlgn="base" hangingPunct="0">
        <a:spcBef>
          <a:spcPct val="20000"/>
        </a:spcBef>
        <a:spcAft>
          <a:spcPct val="0"/>
        </a:spcAft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38525" indent="-1322388" algn="l" defTabSz="4232275" rtl="0" eaLnBrk="0" fontAlgn="base" hangingPunct="0">
        <a:spcBef>
          <a:spcPct val="20000"/>
        </a:spcBef>
        <a:spcAft>
          <a:spcPct val="0"/>
        </a:spcAft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291138" indent="-1058863" algn="l" defTabSz="4232275" rtl="0" eaLnBrk="0" fontAlgn="base" hangingPunct="0">
        <a:spcBef>
          <a:spcPct val="20000"/>
        </a:spcBef>
        <a:spcAft>
          <a:spcPct val="0"/>
        </a:spcAft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07275" indent="-1058863" algn="l" defTabSz="4232275" rtl="0" eaLnBrk="0" fontAlgn="base" hangingPunct="0">
        <a:spcBef>
          <a:spcPct val="20000"/>
        </a:spcBef>
        <a:spcAft>
          <a:spcPct val="0"/>
        </a:spcAft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523413" indent="-1058863" algn="l" defTabSz="4232275" rtl="0" eaLnBrk="0" fontAlgn="base" hangingPunct="0">
        <a:spcBef>
          <a:spcPct val="20000"/>
        </a:spcBef>
        <a:spcAft>
          <a:spcPct val="0"/>
        </a:spcAft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3" descr="C:\Home\Main\My Documents\sfenton\ecs\printing\New Folder\Bentley_hill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914400" y="6858000"/>
            <a:ext cx="12801600" cy="1371600"/>
          </a:xfrm>
          <a:prstGeom prst="rect">
            <a:avLst/>
          </a:prstGeom>
          <a:gradFill rotWithShape="0">
            <a:gsLst>
              <a:gs pos="0">
                <a:srgbClr val="FFC726"/>
              </a:gs>
              <a:gs pos="100000">
                <a:srgbClr val="FFFB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5033963" y="914400"/>
            <a:ext cx="31994475" cy="3656013"/>
          </a:xfrm>
          <a:prstGeom prst="rect">
            <a:avLst/>
          </a:prstGeom>
          <a:gradFill rotWithShape="0">
            <a:gsLst>
              <a:gs pos="0">
                <a:srgbClr val="FFC726"/>
              </a:gs>
              <a:gs pos="100000">
                <a:srgbClr val="FFFB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5948363" y="914400"/>
            <a:ext cx="30165675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0" b="1"/>
              <a:t>Title</a:t>
            </a:r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1828800" y="7086600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000" b="1"/>
              <a:t>Heading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914400" y="9151938"/>
            <a:ext cx="12801600" cy="2285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Text here</a:t>
            </a:r>
          </a:p>
        </p:txBody>
      </p:sp>
      <p:sp>
        <p:nvSpPr>
          <p:cNvPr id="2056" name="Rectangle 14"/>
          <p:cNvSpPr>
            <a:spLocks noChangeArrowheads="1"/>
          </p:cNvSpPr>
          <p:nvPr/>
        </p:nvSpPr>
        <p:spPr bwMode="auto">
          <a:xfrm>
            <a:off x="14630400" y="6858000"/>
            <a:ext cx="12801600" cy="1371600"/>
          </a:xfrm>
          <a:prstGeom prst="rect">
            <a:avLst/>
          </a:prstGeom>
          <a:gradFill rotWithShape="0">
            <a:gsLst>
              <a:gs pos="0">
                <a:srgbClr val="FFC726"/>
              </a:gs>
              <a:gs pos="100000">
                <a:srgbClr val="FFFB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15544800" y="7086600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000" b="1"/>
              <a:t>Heading</a:t>
            </a:r>
          </a:p>
        </p:txBody>
      </p:sp>
      <p:sp>
        <p:nvSpPr>
          <p:cNvPr id="2058" name="Rectangle 16"/>
          <p:cNvSpPr>
            <a:spLocks noChangeArrowheads="1"/>
          </p:cNvSpPr>
          <p:nvPr/>
        </p:nvSpPr>
        <p:spPr bwMode="auto">
          <a:xfrm>
            <a:off x="28346400" y="6858000"/>
            <a:ext cx="12801600" cy="1371600"/>
          </a:xfrm>
          <a:prstGeom prst="rect">
            <a:avLst/>
          </a:prstGeom>
          <a:gradFill rotWithShape="0">
            <a:gsLst>
              <a:gs pos="0">
                <a:srgbClr val="FFC726"/>
              </a:gs>
              <a:gs pos="100000">
                <a:srgbClr val="FFFB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29260800" y="7086600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000" b="1"/>
              <a:t>Heading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14630400" y="9151938"/>
            <a:ext cx="12801600" cy="2285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Text here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28346400" y="9151938"/>
            <a:ext cx="12801600" cy="2285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Text here</a:t>
            </a:r>
          </a:p>
        </p:txBody>
      </p:sp>
      <p:pic>
        <p:nvPicPr>
          <p:cNvPr id="2062" name="Picture 20" descr="AlleghenyLogo.jpg                                              00000002Macintosh HD                   ABA78158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888" y="915988"/>
            <a:ext cx="3821112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Text Box 22"/>
          <p:cNvSpPr txBox="1">
            <a:spLocks noChangeArrowheads="1"/>
          </p:cNvSpPr>
          <p:nvPr/>
        </p:nvSpPr>
        <p:spPr bwMode="auto">
          <a:xfrm>
            <a:off x="5948363" y="5029200"/>
            <a:ext cx="30165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5400" b="1"/>
              <a:t>Author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Calibri</vt:lpstr>
      <vt:lpstr>Default Design</vt:lpstr>
      <vt:lpstr>PowerPoint Presentation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usrpriv</dc:creator>
  <cp:lastModifiedBy>Matthew D. Venesky</cp:lastModifiedBy>
  <cp:revision>14</cp:revision>
  <dcterms:created xsi:type="dcterms:W3CDTF">2003-12-01T14:46:10Z</dcterms:created>
  <dcterms:modified xsi:type="dcterms:W3CDTF">2022-04-24T13:23:01Z</dcterms:modified>
</cp:coreProperties>
</file>