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32A3F-12F4-4395-AFD3-5089183B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697E3F-23B9-4AAC-BBA0-EB2A4E4F5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01B45-82D4-4F66-A0AA-082BDAFC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EF15E4-0B05-4256-BFB2-ABD05C36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44547-6E2D-4B13-BA08-0B8A2EFA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9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8ACD2-385B-4FBD-BE90-30F86BC8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ED3922-2C45-4F11-8F47-4D2006DC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0FDA7D-EF97-4562-8F2F-B144548A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D6AB4-1576-444C-AC40-32FD7678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B8D7F-C485-45F4-8B3B-00FEB34E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29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B4952C-E295-4D5B-A237-C18F1CB1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86556-9A5A-487D-A1E4-EA13C85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C36370-C81B-4BAE-B9AC-A9E0805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4A8CE-767A-4418-BC72-36145777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6D48BA-6CAB-466C-957E-E85075FC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45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A5E9E-D298-4675-9B6C-BF0210DB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69DB7-3C15-4D65-A745-CBBA1705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135EC-1942-4AA2-9DF8-9A1515D7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EF46F-86B6-4783-A6E1-FFE2C185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1FDF0-25C1-4BA4-B5EA-5A64376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9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B13F1-A890-4FB2-B9BC-C1D6CA09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6FE08E-58B3-4510-B8B7-54EA2AEE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71522-70F6-4C19-AC13-D38C36A4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E176D-5B5B-44B3-8093-2C9A706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12CFE9-9CB7-4BF4-B8AA-6BB5A8D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9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250B9-7B47-4A76-A66A-5BAF9068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EFF92B-D1D3-401F-A3F6-A4118179A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8C3F4E-856A-4C2F-BF87-4E52303F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78B43-3485-420E-B9FE-E1985087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0411D-B414-492A-A944-A97D9865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DEBDB6-152F-4CBE-A757-C10FD304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5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5C5E2-E28C-4C1B-9997-EE7C8CF2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C1ED26-992B-4DBF-8281-B8AD63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E02574-9250-4A4C-9ED5-DDC5D802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B9AB9B-14F0-46C1-89A6-D75F9E421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C38F22-9222-40F9-A533-94E38A685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03C14F-E28A-42C1-9864-BDAC0E37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6F3DB4-08F7-41C6-8FDC-1A48A9C3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EA9768-90B2-4583-8CC7-0427CC0E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0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B106E-AB93-424D-BBA8-E72887C3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B5F8A2-7721-4F99-A15A-1D2B8AEC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98B87A-FDD5-4E0F-985A-D62CA6B3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F807CB-D2E3-4819-8133-E66A1DEA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9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E3BA76-4C82-49D4-9B96-650A974F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C04509-CA10-4578-9B19-EBE3A9B8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C40AC1-5452-4F56-9181-CC4972E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8633-6117-4E53-8B8B-E6B3C82F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74300-EE18-4FDF-8FEC-FAA37FC1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A28729-83CE-4C45-BCE6-30058AB9D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E55CA-CB56-4642-9CDD-873A8244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6322C-AB76-47DA-8117-B0EA0036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16BB74-A16F-4A1C-9BC1-20B2B6C1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9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329F9-B802-4C54-B023-B8C9412F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729F2E-8237-42F7-82D2-D0470C2B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0ED8D-14BF-4014-90B3-48A28532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715432-9C18-418E-9E34-6B80232C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99540D-7293-4F41-96BC-D60C1D29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8D23C5-2A0B-4794-AFE2-69F9626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6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C5589-CC59-4E85-8E8F-68BC577E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5A0EB9-835A-47F4-90F7-79D60C20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57274-1BF9-4C4F-98E7-D8DD8210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9D5B-6295-4306-B94D-DD38801B8B04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DBDD2-1D26-460E-BFEF-793F5C441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8F7F9-8361-4D9E-BFC4-C15072018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10C6-58CD-4CE5-A21D-DF54A3080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2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1AEA3D-0C51-446B-A2F0-208D63BDE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776"/>
          <a:stretch/>
        </p:blipFill>
        <p:spPr>
          <a:xfrm>
            <a:off x="735379" y="1787432"/>
            <a:ext cx="11050442" cy="2323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044776-4743-4930-BF9F-697CAD45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02" y="3764646"/>
            <a:ext cx="1490327" cy="4425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9B1FFE-982F-4852-995C-C8280DC6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090" y="3645107"/>
            <a:ext cx="1590897" cy="562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9877534-0583-4E8A-9EE5-8737437668E7}"/>
                  </a:ext>
                </a:extLst>
              </p:cNvPr>
              <p:cNvSpPr txBox="1"/>
              <p:nvPr/>
            </p:nvSpPr>
            <p:spPr>
              <a:xfrm>
                <a:off x="4535379" y="3781424"/>
                <a:ext cx="1462965" cy="509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d>
                            <m:dPr>
                              <m:ctrlPr>
                                <a:rPr lang="zh-TW" alt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e>
                          </m:d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𝐸𝑚𝑏𝑒𝑑𝑑𝑖𝑛𝑔𝑠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9877534-0583-4E8A-9EE5-873743766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79" y="3781424"/>
                <a:ext cx="1462965" cy="509114"/>
              </a:xfrm>
              <a:prstGeom prst="rect">
                <a:avLst/>
              </a:prstGeom>
              <a:blipFill>
                <a:blip r:embed="rId4"/>
                <a:stretch>
                  <a:fillRect l="-5833" r="-2917" b="-15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0B4C9C8-2E77-4C3B-A9B7-F1A0DACEC667}"/>
                  </a:ext>
                </a:extLst>
              </p:cNvPr>
              <p:cNvSpPr txBox="1"/>
              <p:nvPr/>
            </p:nvSpPr>
            <p:spPr>
              <a:xfrm>
                <a:off x="9944387" y="3764646"/>
                <a:ext cx="1462965" cy="509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6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d>
                            <m:dPr>
                              <m:ctrlPr>
                                <a:rPr lang="zh-TW" alt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e>
                          </m:d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𝐸𝑚𝑏𝑒𝑑𝑑𝑖𝑛𝑔𝑠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0B4C9C8-2E77-4C3B-A9B7-F1A0DACE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387" y="3764646"/>
                <a:ext cx="1462965" cy="509114"/>
              </a:xfrm>
              <a:prstGeom prst="rect">
                <a:avLst/>
              </a:prstGeom>
              <a:blipFill>
                <a:blip r:embed="rId5"/>
                <a:stretch>
                  <a:fillRect l="-5833" r="-2917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8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LSAW</dc:creator>
  <cp:lastModifiedBy>LSAW</cp:lastModifiedBy>
  <cp:revision>1</cp:revision>
  <dcterms:created xsi:type="dcterms:W3CDTF">2025-06-24T08:10:00Z</dcterms:created>
  <dcterms:modified xsi:type="dcterms:W3CDTF">2025-06-24T08:10:10Z</dcterms:modified>
</cp:coreProperties>
</file>