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5232870" cy="2897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1680" y="1700808"/>
            <a:ext cx="26642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835696" y="2348880"/>
            <a:ext cx="2664296" cy="22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79712" y="2811887"/>
            <a:ext cx="1296144" cy="22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23728" y="3591853"/>
            <a:ext cx="1080120" cy="22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411760" y="3817967"/>
            <a:ext cx="1152128" cy="22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563888" y="3817967"/>
            <a:ext cx="2808312" cy="22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331640" y="332656"/>
            <a:ext cx="30243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Basic Unity Variables  that enable use of specific feature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2843808" y="1255986"/>
            <a:ext cx="180020" cy="44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44219" y="1974829"/>
            <a:ext cx="26405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Name of Script, is made public so it can the accessed/referenced in other scripts.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5" idx="1"/>
            <a:endCxn id="6" idx="3"/>
          </p:cNvCxnSpPr>
          <p:nvPr/>
        </p:nvCxnSpPr>
        <p:spPr>
          <a:xfrm flipH="1" flipV="1">
            <a:off x="4499992" y="2461937"/>
            <a:ext cx="744227" cy="11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348880"/>
            <a:ext cx="14756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Start Function, happens once and first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3"/>
            <a:endCxn id="7" idx="1"/>
          </p:cNvCxnSpPr>
          <p:nvPr/>
        </p:nvCxnSpPr>
        <p:spPr>
          <a:xfrm flipV="1">
            <a:off x="1475656" y="2924944"/>
            <a:ext cx="504056" cy="16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47864" y="2878052"/>
            <a:ext cx="201622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Update Function, happens continuously</a:t>
            </a:r>
            <a:endParaRPr lang="en-GB" sz="14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2627784" y="3139662"/>
            <a:ext cx="720080" cy="45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9552" y="5157192"/>
            <a:ext cx="26642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us asking the object to transform its rotation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25" idx="0"/>
            <a:endCxn id="9" idx="2"/>
          </p:cNvCxnSpPr>
          <p:nvPr/>
        </p:nvCxnSpPr>
        <p:spPr>
          <a:xfrm flipV="1">
            <a:off x="1871700" y="4044081"/>
            <a:ext cx="1116124" cy="11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44219" y="4797152"/>
            <a:ext cx="29281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This is the x, y &amp; z values and since you need a vector 3 variable for rotation its there to.</a:t>
            </a:r>
            <a:endParaRPr lang="en-GB" dirty="0"/>
          </a:p>
        </p:txBody>
      </p:sp>
      <p:cxnSp>
        <p:nvCxnSpPr>
          <p:cNvPr id="33" name="Straight Arrow Connector 32"/>
          <p:cNvCxnSpPr>
            <a:stCxn id="31" idx="0"/>
            <a:endCxn id="11" idx="2"/>
          </p:cNvCxnSpPr>
          <p:nvPr/>
        </p:nvCxnSpPr>
        <p:spPr>
          <a:xfrm flipH="1" flipV="1">
            <a:off x="4968044" y="4044081"/>
            <a:ext cx="1740266" cy="75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99992" y="0"/>
            <a:ext cx="46440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Time.DeltaTime = Real time</a:t>
            </a:r>
          </a:p>
          <a:p>
            <a:r>
              <a:rPr lang="en-GB" dirty="0" smtClean="0"/>
              <a:t>* = times(example 10 * 10 = 100)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83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London South Bank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2018-12-11T15:15:39Z</dcterms:created>
  <dcterms:modified xsi:type="dcterms:W3CDTF">2018-12-11T15:30:44Z</dcterms:modified>
</cp:coreProperties>
</file>