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21" d="100"/>
          <a:sy n="121" d="100"/>
        </p:scale>
        <p:origin x="129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hasCustomPrompt="1"/>
          </p:nvPr>
        </p:nvSpPr>
        <p:spPr>
          <a:xfrm>
            <a:off x="1371600" y="3886200"/>
            <a:ext cx="6400800" cy="1752600"/>
          </a:xfrm>
        </p:spPr>
        <p:txBody>
          <a:bodyPr/>
          <a:lstStyle>
            <a:lvl1pPr marL="0" indent="0" algn="ctr">
              <a:buNone/>
              <a:defRPr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r>
              <a:rPr lang="en-US" dirty="0" err="1" smtClean="0"/>
              <a:t>gstyle</a:t>
            </a:r>
            <a:endParaRPr lang="en-US" dirty="0"/>
          </a:p>
        </p:txBody>
      </p:sp>
      <p:sp>
        <p:nvSpPr>
          <p:cNvPr id="4" name="Date Placeholder 3"/>
          <p:cNvSpPr>
            <a:spLocks noGrp="1"/>
          </p:cNvSpPr>
          <p:nvPr>
            <p:ph type="dt" sz="half" idx="10"/>
          </p:nvPr>
        </p:nvSpPr>
        <p:spPr/>
        <p:txBody>
          <a:bodyPr/>
          <a:lstStyle/>
          <a:p>
            <a:fld id="{D763724C-E7A2-4A6D-A4BD-CDB6C1C03172}"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63724C-E7A2-4A6D-A4BD-CDB6C1C03172}"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63724C-E7A2-4A6D-A4BD-CDB6C1C03172}"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63724C-E7A2-4A6D-A4BD-CDB6C1C03172}"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763724C-E7A2-4A6D-A4BD-CDB6C1C03172}"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63724C-E7A2-4A6D-A4BD-CDB6C1C03172}" type="datetimeFigureOut">
              <a:rPr lang="en-US" smtClean="0"/>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63724C-E7A2-4A6D-A4BD-CDB6C1C03172}" type="datetimeFigureOut">
              <a:rPr lang="en-US" smtClean="0"/>
              <a:t>12/11/2018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63724C-E7A2-4A6D-A4BD-CDB6C1C03172}" type="datetimeFigureOut">
              <a:rPr lang="en-US" smtClean="0"/>
              <a:t>12/11/2018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63724C-E7A2-4A6D-A4BD-CDB6C1C03172}" type="datetimeFigureOut">
              <a:rPr lang="en-US" smtClean="0"/>
              <a:t>12/11/2018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763724C-E7A2-4A6D-A4BD-CDB6C1C03172}" type="datetimeFigureOut">
              <a:rPr lang="en-US" smtClean="0"/>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763724C-E7A2-4A6D-A4BD-CDB6C1C03172}" type="datetimeFigureOut">
              <a:rPr lang="en-US" smtClean="0"/>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A3A10D-7D5E-4932-A76F-CD1632FD3D9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63724C-E7A2-4A6D-A4BD-CDB6C1C03172}" type="datetimeFigureOut">
              <a:rPr lang="en-US" smtClean="0"/>
              <a:t>12/11/2018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3A10D-7D5E-4932-A76F-CD1632FD3D9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9386"/>
            <a:ext cx="9144000" cy="1710194"/>
          </a:xfrm>
        </p:spPr>
        <p:txBody>
          <a:bodyPr>
            <a:normAutofit/>
          </a:bodyPr>
          <a:lstStyle/>
          <a:p>
            <a:pPr algn="l"/>
            <a:r>
              <a:rPr lang="en-US" sz="2400" dirty="0" smtClean="0">
                <a:solidFill>
                  <a:schemeClr val="tx1"/>
                </a:solidFill>
                <a:latin typeface="+mj-lt"/>
              </a:rPr>
              <a:t>1) </a:t>
            </a:r>
          </a:p>
          <a:p>
            <a:pPr algn="l"/>
            <a:r>
              <a:rPr lang="en-US" sz="2400" dirty="0" smtClean="0">
                <a:solidFill>
                  <a:schemeClr val="tx1"/>
                </a:solidFill>
                <a:latin typeface="+mj-lt"/>
              </a:rPr>
              <a:t>So first of all we can make things look a lot nicer and cleaner by removing the two using tags at the top and both of the methods</a:t>
            </a:r>
            <a:endParaRPr lang="en-US" sz="2400" dirty="0" smtClean="0">
              <a:solidFill>
                <a:schemeClr val="tx1"/>
              </a:solidFill>
              <a:latin typeface="+mj-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2492896"/>
            <a:ext cx="3448531" cy="2772162"/>
          </a:xfrm>
          <a:prstGeom prst="rect">
            <a:avLst/>
          </a:prstGeom>
          <a:ln>
            <a:solidFill>
              <a:schemeClr val="accent1"/>
            </a:solid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8" y="3174028"/>
            <a:ext cx="3524742" cy="1409897"/>
          </a:xfrm>
          <a:prstGeom prst="rect">
            <a:avLst/>
          </a:prstGeom>
          <a:ln>
            <a:solidFill>
              <a:schemeClr val="accent1"/>
            </a:solidFill>
          </a:ln>
        </p:spPr>
      </p:pic>
      <p:cxnSp>
        <p:nvCxnSpPr>
          <p:cNvPr id="7" name="Straight Arrow Connector 6"/>
          <p:cNvCxnSpPr>
            <a:stCxn id="4" idx="3"/>
            <a:endCxn id="5" idx="1"/>
          </p:cNvCxnSpPr>
          <p:nvPr/>
        </p:nvCxnSpPr>
        <p:spPr>
          <a:xfrm>
            <a:off x="3484027" y="3878977"/>
            <a:ext cx="11599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24458"/>
          </a:xfrm>
        </p:spPr>
        <p:txBody>
          <a:bodyPr>
            <a:noAutofit/>
          </a:bodyPr>
          <a:lstStyle/>
          <a:p>
            <a:pPr algn="l"/>
            <a:r>
              <a:rPr lang="en-GB" sz="2400" dirty="0" smtClean="0"/>
              <a:t>2) </a:t>
            </a:r>
            <a:br>
              <a:rPr lang="en-GB" sz="2400" dirty="0" smtClean="0"/>
            </a:br>
            <a:r>
              <a:rPr lang="en-GB" sz="2400" dirty="0" smtClean="0"/>
              <a:t>Next we want to have a reference to what our target is going to be, this being the player and then we also need a speed of that will be on how long it will take for the camera to reach the player</a:t>
            </a:r>
            <a:endParaRPr lang="en-GB"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636912"/>
            <a:ext cx="9138047" cy="4032448"/>
          </a:xfrm>
        </p:spPr>
      </p:pic>
    </p:spTree>
    <p:extLst>
      <p:ext uri="{BB962C8B-B14F-4D97-AF65-F5344CB8AC3E}">
        <p14:creationId xmlns:p14="http://schemas.microsoft.com/office/powerpoint/2010/main" val="2107237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364285"/>
            <a:ext cx="9144000" cy="4493715"/>
          </a:xfrm>
        </p:spPr>
      </p:pic>
      <p:sp>
        <p:nvSpPr>
          <p:cNvPr id="5" name="TextBox 4"/>
          <p:cNvSpPr txBox="1"/>
          <p:nvPr/>
        </p:nvSpPr>
        <p:spPr>
          <a:xfrm>
            <a:off x="0" y="0"/>
            <a:ext cx="9144000" cy="1200329"/>
          </a:xfrm>
          <a:prstGeom prst="rect">
            <a:avLst/>
          </a:prstGeom>
          <a:noFill/>
        </p:spPr>
        <p:txBody>
          <a:bodyPr wrap="square" rtlCol="0">
            <a:spAutoFit/>
          </a:bodyPr>
          <a:lstStyle/>
          <a:p>
            <a:r>
              <a:rPr lang="en-GB" dirty="0" smtClean="0"/>
              <a:t>3) </a:t>
            </a:r>
          </a:p>
          <a:p>
            <a:r>
              <a:rPr lang="en-GB" dirty="0" smtClean="0"/>
              <a:t>Next we are going to add a new function, this will be our Update function but instead of our usual void Update we will be using void LateUpdate. The end result being that this happens straight after that of the void Update </a:t>
            </a:r>
            <a:endParaRPr lang="en-GB" dirty="0"/>
          </a:p>
        </p:txBody>
      </p:sp>
    </p:spTree>
    <p:extLst>
      <p:ext uri="{BB962C8B-B14F-4D97-AF65-F5344CB8AC3E}">
        <p14:creationId xmlns:p14="http://schemas.microsoft.com/office/powerpoint/2010/main" val="2085399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9144000" cy="2420888"/>
          </a:xfrm>
        </p:spPr>
        <p:txBody>
          <a:bodyPr>
            <a:normAutofit/>
          </a:bodyPr>
          <a:lstStyle/>
          <a:p>
            <a:pPr marL="0" indent="0">
              <a:buNone/>
            </a:pPr>
            <a:r>
              <a:rPr lang="en-GB" sz="2400" dirty="0" smtClean="0"/>
              <a:t>4)</a:t>
            </a:r>
          </a:p>
          <a:p>
            <a:pPr marL="0" indent="0">
              <a:buNone/>
            </a:pPr>
            <a:r>
              <a:rPr lang="en-GB" sz="2400" dirty="0" smtClean="0"/>
              <a:t>Next we are going to need to make the LateUpdate actually do something and type in the following script, This will make it so that the camera will follow our object(Player) smoothly and beautifully</a:t>
            </a:r>
            <a:endParaRPr lang="en-GB"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56993"/>
            <a:ext cx="9161172" cy="3501008"/>
          </a:xfrm>
          <a:prstGeom prst="rect">
            <a:avLst/>
          </a:prstGeom>
        </p:spPr>
      </p:pic>
    </p:spTree>
    <p:extLst>
      <p:ext uri="{BB962C8B-B14F-4D97-AF65-F5344CB8AC3E}">
        <p14:creationId xmlns:p14="http://schemas.microsoft.com/office/powerpoint/2010/main" val="25620654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83</TotalTime>
  <Words>116</Words>
  <Application>Microsoft Office PowerPoint</Application>
  <PresentationFormat>On-screen Show (4:3)</PresentationFormat>
  <Paragraphs>7</Paragraphs>
  <Slides>4</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4</vt:i4>
      </vt:variant>
    </vt:vector>
  </HeadingPairs>
  <TitlesOfParts>
    <vt:vector size="6" baseType="lpstr">
      <vt:lpstr>Arial</vt:lpstr>
      <vt:lpstr>Office Theme</vt:lpstr>
      <vt:lpstr>PowerPoint Presentation</vt:lpstr>
      <vt:lpstr>2)  Next we want to have a reference to what our target is going to be, this being the player and then we also need a speed of that will be on how long it will take for the camera to reach the player</vt:lpstr>
      <vt:lpstr>PowerPoint Presentation</vt:lpstr>
      <vt:lpstr>PowerPoint Presentation</vt:lpstr>
    </vt:vector>
  </TitlesOfParts>
  <Company>London South Bank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dc:creator>
  <cp:lastModifiedBy>Student</cp:lastModifiedBy>
  <cp:revision>6</cp:revision>
  <dcterms:created xsi:type="dcterms:W3CDTF">2018-12-11T17:39:28Z</dcterms:created>
  <dcterms:modified xsi:type="dcterms:W3CDTF">2018-12-11T19:02:54Z</dcterms:modified>
</cp:coreProperties>
</file>