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C514-A723-4D20-AB55-381BA58A5726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64BB-AA1D-48FB-809F-86F54EA8A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6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C514-A723-4D20-AB55-381BA58A5726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64BB-AA1D-48FB-809F-86F54EA8A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33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C514-A723-4D20-AB55-381BA58A5726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64BB-AA1D-48FB-809F-86F54EA8A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29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C514-A723-4D20-AB55-381BA58A5726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64BB-AA1D-48FB-809F-86F54EA8A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41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C514-A723-4D20-AB55-381BA58A5726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64BB-AA1D-48FB-809F-86F54EA8A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73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C514-A723-4D20-AB55-381BA58A5726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64BB-AA1D-48FB-809F-86F54EA8A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98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C514-A723-4D20-AB55-381BA58A5726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64BB-AA1D-48FB-809F-86F54EA8A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45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C514-A723-4D20-AB55-381BA58A5726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64BB-AA1D-48FB-809F-86F54EA8A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53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C514-A723-4D20-AB55-381BA58A5726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64BB-AA1D-48FB-809F-86F54EA8A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99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C514-A723-4D20-AB55-381BA58A5726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64BB-AA1D-48FB-809F-86F54EA8A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89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C514-A723-4D20-AB55-381BA58A5726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64BB-AA1D-48FB-809F-86F54EA8A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49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2C514-A723-4D20-AB55-381BA58A5726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864BB-AA1D-48FB-809F-86F54EA8A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1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531440"/>
            <a:ext cx="7772400" cy="1470025"/>
          </a:xfrm>
        </p:spPr>
        <p:txBody>
          <a:bodyPr/>
          <a:lstStyle/>
          <a:p>
            <a:r>
              <a:rPr lang="en-GB" dirty="0" smtClean="0"/>
              <a:t>Scene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76672"/>
            <a:ext cx="8640960" cy="1080120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>
                <a:solidFill>
                  <a:schemeClr val="tx1"/>
                </a:solidFill>
              </a:rPr>
              <a:t>This is the scene  in Unity that I have made to test the function the plan is to have it so that when you click on the button a box will appear on the bottom right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556792"/>
            <a:ext cx="8433693" cy="276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74" y="4338589"/>
            <a:ext cx="2923932" cy="2169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951" y="4337239"/>
            <a:ext cx="2910285" cy="216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>
            <a:stCxn id="1027" idx="3"/>
            <a:endCxn id="1028" idx="1"/>
          </p:cNvCxnSpPr>
          <p:nvPr/>
        </p:nvCxnSpPr>
        <p:spPr>
          <a:xfrm flipV="1">
            <a:off x="3389206" y="5420493"/>
            <a:ext cx="2601745" cy="3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59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Interactive Button 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38736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arenR"/>
            </a:pPr>
            <a:r>
              <a:rPr lang="en-GB" sz="2000" dirty="0" smtClean="0"/>
              <a:t>I first off start with letting Unity know that I am using the UI with “using </a:t>
            </a:r>
            <a:r>
              <a:rPr lang="en-GB" sz="2000" dirty="0" err="1" smtClean="0"/>
              <a:t>UnityEngine.UI</a:t>
            </a:r>
            <a:r>
              <a:rPr lang="en-GB" sz="2000" dirty="0" smtClean="0"/>
              <a:t>”</a:t>
            </a:r>
          </a:p>
          <a:p>
            <a:pPr marL="514350" indent="-514350">
              <a:buAutoNum type="arabicParenR"/>
            </a:pPr>
            <a:r>
              <a:rPr lang="en-GB" sz="2000" dirty="0" smtClean="0"/>
              <a:t>I then make a reference to a game object, the cube that is to appear after the button is clicked called “</a:t>
            </a:r>
            <a:r>
              <a:rPr lang="en-GB" sz="2000" dirty="0" err="1" smtClean="0"/>
              <a:t>Cuby</a:t>
            </a:r>
            <a:r>
              <a:rPr lang="en-GB" sz="2000" dirty="0" smtClean="0"/>
              <a:t>” in the scene</a:t>
            </a:r>
          </a:p>
          <a:p>
            <a:pPr marL="514350" indent="-514350">
              <a:buAutoNum type="arabicParenR"/>
            </a:pPr>
            <a:r>
              <a:rPr lang="en-GB" sz="2000" dirty="0" smtClean="0"/>
              <a:t>I then create a custom void that is public so I can reference it outside of this script when needed</a:t>
            </a:r>
          </a:p>
          <a:p>
            <a:pPr marL="514350" indent="-514350">
              <a:buAutoNum type="arabicParenR"/>
            </a:pPr>
            <a:r>
              <a:rPr lang="en-GB" sz="2000" dirty="0" smtClean="0"/>
              <a:t>I then set the command to make the cube to true as it is currently set to false within the scene itself</a:t>
            </a:r>
          </a:p>
          <a:p>
            <a:pPr marL="514350" indent="-514350">
              <a:buAutoNum type="arabicParenR"/>
            </a:pP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988840"/>
            <a:ext cx="50768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6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adjustments made in Unity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I then add the script as a function for the button upon being clicked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988840"/>
            <a:ext cx="48006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885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148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Scene</vt:lpstr>
      <vt:lpstr>Interactive Button Script</vt:lpstr>
      <vt:lpstr>Final adjustments made in Unity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Scene</dc:title>
  <dc:creator>John Bates</dc:creator>
  <cp:lastModifiedBy>John Bates</cp:lastModifiedBy>
  <cp:revision>4</cp:revision>
  <dcterms:created xsi:type="dcterms:W3CDTF">2020-04-01T14:20:05Z</dcterms:created>
  <dcterms:modified xsi:type="dcterms:W3CDTF">2020-04-01T14:54:14Z</dcterms:modified>
</cp:coreProperties>
</file>