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smtClean="0"/>
              <a:t>Documentation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Scene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This is the test scene that I have created to test the mechanic. As you can see there is a bar in the middle which is the health bar and when I play the scene it will go red. I have also got a empty game object called “</a:t>
            </a:r>
            <a:r>
              <a:rPr lang="en-GB" sz="1800" b="1" dirty="0" smtClean="0"/>
              <a:t>Player</a:t>
            </a:r>
            <a:r>
              <a:rPr lang="en-GB" sz="1800" dirty="0" smtClean="0"/>
              <a:t>” that I am using to take away the health form the health bar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0"/>
          <a:stretch/>
        </p:blipFill>
        <p:spPr bwMode="auto">
          <a:xfrm>
            <a:off x="25152" y="3068960"/>
            <a:ext cx="4192743" cy="209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2"/>
          <a:stretch/>
        </p:blipFill>
        <p:spPr bwMode="auto">
          <a:xfrm>
            <a:off x="4923517" y="3071901"/>
            <a:ext cx="4192743" cy="209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6" idx="3"/>
            <a:endCxn id="1027" idx="1"/>
          </p:cNvCxnSpPr>
          <p:nvPr/>
        </p:nvCxnSpPr>
        <p:spPr>
          <a:xfrm>
            <a:off x="4217895" y="4114582"/>
            <a:ext cx="705622" cy="4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0"/>
            <a:ext cx="4608512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Health Bar Script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26" y="980728"/>
            <a:ext cx="3657600" cy="583264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GB" sz="2000" dirty="0" smtClean="0"/>
              <a:t>First off, I  have a public reference to the slider bar of which I am using to show the current health value.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I then have a custom public void, its public so I can reference it in other scripts, I then have two values for the slider referencing the health.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After that I have another custom public void for the set health.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38175"/>
            <a:ext cx="50292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2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4606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Player 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4606" cy="45259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arenR"/>
            </a:pPr>
            <a:r>
              <a:rPr lang="en-GB" sz="2400" dirty="0" smtClean="0"/>
              <a:t>Firstly I have again have a public reference to a game object in the scene “</a:t>
            </a:r>
            <a:r>
              <a:rPr lang="en-GB" sz="2400" dirty="0" err="1" smtClean="0"/>
              <a:t>healthBar</a:t>
            </a:r>
            <a:r>
              <a:rPr lang="en-GB" sz="2400" dirty="0" smtClean="0"/>
              <a:t>”</a:t>
            </a:r>
          </a:p>
          <a:p>
            <a:pPr marL="457200" indent="-457200">
              <a:buAutoNum type="arabicParenR"/>
            </a:pPr>
            <a:r>
              <a:rPr lang="en-GB" sz="2400" dirty="0" smtClean="0"/>
              <a:t>I then have two public </a:t>
            </a:r>
            <a:r>
              <a:rPr lang="en-GB" sz="2400" dirty="0" err="1" smtClean="0"/>
              <a:t>int</a:t>
            </a:r>
            <a:r>
              <a:rPr lang="en-GB" sz="2400" dirty="0" smtClean="0"/>
              <a:t> to set some values of which I used in the health bar script earlier</a:t>
            </a:r>
          </a:p>
          <a:p>
            <a:pPr marL="457200" indent="-457200">
              <a:buAutoNum type="arabicParenR"/>
            </a:pPr>
            <a:r>
              <a:rPr lang="en-GB" sz="2400" dirty="0" smtClean="0"/>
              <a:t>I then set some values in the start function for the health</a:t>
            </a:r>
          </a:p>
          <a:p>
            <a:pPr marL="457200" indent="-457200">
              <a:buAutoNum type="arabicParenR"/>
            </a:pPr>
            <a:r>
              <a:rPr lang="en-GB" sz="2400" dirty="0" smtClean="0"/>
              <a:t>I then add a command to enable me to manually take some damage with the spacebar on the keyboard. I do this with an “if” statement.</a:t>
            </a:r>
          </a:p>
          <a:p>
            <a:pPr marL="457200" indent="-457200">
              <a:buAutoNum type="arabicParenR"/>
            </a:pPr>
            <a:r>
              <a:rPr lang="en-GB" sz="2400" dirty="0" smtClean="0"/>
              <a:t>Lastly I add a void function to actually have damage take affect with an “</a:t>
            </a:r>
            <a:r>
              <a:rPr lang="en-GB" sz="2400" dirty="0" err="1" smtClean="0"/>
              <a:t>int</a:t>
            </a:r>
            <a:r>
              <a:rPr lang="en-GB" sz="2400" dirty="0" smtClean="0"/>
              <a:t>” that is referenced in the “if” statement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06" y="0"/>
            <a:ext cx="4712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6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</TotalTime>
  <Words>248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Documentation</vt:lpstr>
      <vt:lpstr>Scene</vt:lpstr>
      <vt:lpstr>Health Bar Script</vt:lpstr>
      <vt:lpstr>Player Script</vt:lpstr>
    </vt:vector>
  </TitlesOfParts>
  <Company>London South Bank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Bates, John Robert 4</dc:creator>
  <cp:lastModifiedBy>John Bates</cp:lastModifiedBy>
  <cp:revision>8</cp:revision>
  <dcterms:created xsi:type="dcterms:W3CDTF">2019-12-10T16:35:06Z</dcterms:created>
  <dcterms:modified xsi:type="dcterms:W3CDTF">2020-04-01T14:19:59Z</dcterms:modified>
</cp:coreProperties>
</file>