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8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1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2033464"/>
          </a:xfrm>
        </p:spPr>
        <p:txBody>
          <a:bodyPr/>
          <a:lstStyle/>
          <a:p>
            <a:r>
              <a:rPr lang="en-US" dirty="0" smtClean="0"/>
              <a:t>Popup Text-Documentation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41" y="-25112"/>
            <a:ext cx="3514398" cy="407913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41" y="4061339"/>
            <a:ext cx="3514398" cy="12314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42" y="5300120"/>
            <a:ext cx="3514398" cy="1575749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11" idx="3"/>
            <a:endCxn id="9" idx="1"/>
          </p:cNvCxnSpPr>
          <p:nvPr/>
        </p:nvCxnSpPr>
        <p:spPr>
          <a:xfrm>
            <a:off x="3826101" y="962679"/>
            <a:ext cx="2330075" cy="1026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1916832"/>
            <a:ext cx="2376264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</a:t>
            </a:r>
            <a:r>
              <a:rPr lang="en-GB" dirty="0" smtClean="0"/>
              <a:t>eight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189" y="547180"/>
            <a:ext cx="377991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then added a void function that I would use as a base for the text to pop up mechanic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89" y="1473314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then created an “if” statement and set the object to activate the text upon interaction and set up my next line of code</a:t>
            </a:r>
          </a:p>
        </p:txBody>
      </p:sp>
      <p:cxnSp>
        <p:nvCxnSpPr>
          <p:cNvPr id="15" name="Straight Arrow Connector 14"/>
          <p:cNvCxnSpPr>
            <a:stCxn id="20" idx="3"/>
            <a:endCxn id="28" idx="1"/>
          </p:cNvCxnSpPr>
          <p:nvPr/>
        </p:nvCxnSpPr>
        <p:spPr>
          <a:xfrm flipV="1">
            <a:off x="3818857" y="3310534"/>
            <a:ext cx="2193303" cy="24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18" idx="1"/>
          </p:cNvCxnSpPr>
          <p:nvPr/>
        </p:nvCxnSpPr>
        <p:spPr>
          <a:xfrm>
            <a:off x="3826101" y="2011923"/>
            <a:ext cx="2834131" cy="617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2478524"/>
            <a:ext cx="1944216" cy="302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8945" y="2645669"/>
            <a:ext cx="3779912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 the end I added the function that would make it so that the text, after activation, would disappear after five seconds by setting up a destroy function for both it and the box that the player had collided with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71" y="4556688"/>
            <a:ext cx="377991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made the box a trigger as the final touch as without it the box’s script “</a:t>
            </a:r>
            <a:r>
              <a:rPr lang="en-GB" sz="1600" dirty="0" err="1" smtClean="0"/>
              <a:t>ShowUI</a:t>
            </a:r>
            <a:r>
              <a:rPr lang="en-GB" sz="1600" dirty="0" smtClean="0"/>
              <a:t>” would not work</a:t>
            </a:r>
          </a:p>
        </p:txBody>
      </p:sp>
      <p:cxnSp>
        <p:nvCxnSpPr>
          <p:cNvPr id="22" name="Elbow Connector 21"/>
          <p:cNvCxnSpPr>
            <a:stCxn id="21" idx="3"/>
            <a:endCxn id="6" idx="1"/>
          </p:cNvCxnSpPr>
          <p:nvPr/>
        </p:nvCxnSpPr>
        <p:spPr>
          <a:xfrm flipV="1">
            <a:off x="3832783" y="4677069"/>
            <a:ext cx="1817758" cy="295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1"/>
          </p:cNvCxnSpPr>
          <p:nvPr/>
        </p:nvCxnSpPr>
        <p:spPr>
          <a:xfrm>
            <a:off x="3832783" y="4972187"/>
            <a:ext cx="1817759" cy="1115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2876121"/>
            <a:ext cx="2808312" cy="868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531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763688" cy="404663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Phase one:</a:t>
            </a:r>
          </a:p>
          <a:p>
            <a:pPr marL="0" indent="0">
              <a:buNone/>
            </a:pPr>
            <a:endParaRPr lang="en-GB" sz="16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79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50055"/>
            <a:ext cx="774035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 in short created an object that I will be using for the demonstration(the capsule) as well as creating a simple plane for the player to walk 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774035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 first started by creating a scene to test the mechanic(as well as some file organising</a:t>
            </a:r>
            <a:r>
              <a:rPr lang="en-GB" sz="1600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813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3" y="0"/>
            <a:ext cx="4419702" cy="429309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-1" y="0"/>
            <a:ext cx="2483769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two:</a:t>
            </a:r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" y="836712"/>
            <a:ext cx="3707905" cy="14401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I then created a script that would enable the player to move around the scene and interact with certain parts of a level.</a:t>
            </a:r>
          </a:p>
        </p:txBody>
      </p:sp>
    </p:spTree>
    <p:extLst>
      <p:ext uri="{BB962C8B-B14F-4D97-AF65-F5344CB8AC3E}">
        <p14:creationId xmlns:p14="http://schemas.microsoft.com/office/powerpoint/2010/main" val="9209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36" y="0"/>
            <a:ext cx="4363060" cy="1700808"/>
          </a:xfr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36" y="2538009"/>
            <a:ext cx="4363059" cy="14670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15" y="5667209"/>
            <a:ext cx="4372585" cy="11907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three: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39396" y="764704"/>
            <a:ext cx="3237059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14" idx="3"/>
            <a:endCxn id="8" idx="1"/>
          </p:cNvCxnSpPr>
          <p:nvPr/>
        </p:nvCxnSpPr>
        <p:spPr>
          <a:xfrm flipV="1">
            <a:off x="3826101" y="908720"/>
            <a:ext cx="1613295" cy="2130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9" y="466175"/>
            <a:ext cx="377991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 then went about enabling the player to move with the “</a:t>
            </a:r>
            <a:r>
              <a:rPr lang="en-GB" sz="1600" dirty="0" err="1"/>
              <a:t>GetAxis</a:t>
            </a:r>
            <a:r>
              <a:rPr lang="en-GB" sz="1600" dirty="0"/>
              <a:t>”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89" y="1396808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in short makes my life a lot easier by taking advantage of the features put in place with Unity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89" y="2623560"/>
            <a:ext cx="377991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 first started with typing inside the void Update “</a:t>
            </a:r>
            <a:r>
              <a:rPr lang="en-GB" sz="1600" dirty="0" err="1"/>
              <a:t>transform.Translate</a:t>
            </a:r>
            <a:r>
              <a:rPr lang="en-GB" sz="1600" dirty="0"/>
              <a:t> (0, 0, 0);”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89" y="3573313"/>
            <a:ext cx="377991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Each of the three zeros are an axis within Unity, (X,Y&amp;Z), these are the axis of which I plan to use to my advantage to enable a basic form of player movement within Unity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89" y="5357470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And finally the final stage is getting Unity to use the correct Axis, I did this by typing “(</a:t>
            </a:r>
            <a:r>
              <a:rPr lang="en-GB" sz="1600" dirty="0" err="1">
                <a:solidFill>
                  <a:srgbClr val="00B0F0"/>
                </a:solidFill>
              </a:rPr>
              <a:t>Input</a:t>
            </a:r>
            <a:r>
              <a:rPr lang="en-GB" sz="1600" dirty="0" err="1"/>
              <a:t>.GetAxis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FFFF00"/>
                </a:solidFill>
              </a:rPr>
              <a:t>“Horizontal”</a:t>
            </a:r>
            <a:r>
              <a:rPr lang="en-GB" sz="1600" dirty="0"/>
              <a:t>)”</a:t>
            </a:r>
            <a:endParaRPr lang="en-GB" sz="2400" dirty="0"/>
          </a:p>
        </p:txBody>
      </p:sp>
      <p:cxnSp>
        <p:nvCxnSpPr>
          <p:cNvPr id="18" name="Elbow Connector 17"/>
          <p:cNvCxnSpPr>
            <a:stCxn id="15" idx="3"/>
            <a:endCxn id="24" idx="1"/>
          </p:cNvCxnSpPr>
          <p:nvPr/>
        </p:nvCxnSpPr>
        <p:spPr>
          <a:xfrm flipV="1">
            <a:off x="3826101" y="3314264"/>
            <a:ext cx="1629065" cy="1043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27" idx="0"/>
          </p:cNvCxnSpPr>
          <p:nvPr/>
        </p:nvCxnSpPr>
        <p:spPr>
          <a:xfrm>
            <a:off x="3826101" y="5896079"/>
            <a:ext cx="3950256" cy="26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55166" y="3127520"/>
            <a:ext cx="3221289" cy="3734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516217" y="6165304"/>
            <a:ext cx="2520280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5" y="0"/>
            <a:ext cx="5187365" cy="11832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6" y="2918467"/>
            <a:ext cx="5183596" cy="393953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four: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189" y="466175"/>
            <a:ext cx="377991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So I had the base of the code for the basic movement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however it was missing a value of speed, so I timed it by real time with the following line of code   “* </a:t>
            </a:r>
            <a:r>
              <a:rPr lang="en-GB" sz="1600" dirty="0" err="1" smtClean="0"/>
              <a:t>Time.deltaTime</a:t>
            </a:r>
            <a:r>
              <a:rPr lang="en-GB" sz="1600" dirty="0" smtClean="0"/>
              <a:t>”</a:t>
            </a:r>
          </a:p>
        </p:txBody>
      </p:sp>
      <p:cxnSp>
        <p:nvCxnSpPr>
          <p:cNvPr id="8" name="Elbow Connector 7"/>
          <p:cNvCxnSpPr>
            <a:stCxn id="7" idx="3"/>
            <a:endCxn id="9" idx="2"/>
          </p:cNvCxnSpPr>
          <p:nvPr/>
        </p:nvCxnSpPr>
        <p:spPr>
          <a:xfrm flipV="1">
            <a:off x="3826101" y="700284"/>
            <a:ext cx="4106205" cy="550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64288" y="412252"/>
            <a:ext cx="1536036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6189" y="2133637"/>
            <a:ext cx="3770396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then just added a box collider to the player so that when I added a rigid body to add an element of gravity the player was not continuously falling over</a:t>
            </a:r>
          </a:p>
        </p:txBody>
      </p:sp>
      <p:cxnSp>
        <p:nvCxnSpPr>
          <p:cNvPr id="13" name="Elbow Connector 12"/>
          <p:cNvCxnSpPr>
            <a:stCxn id="12" idx="3"/>
            <a:endCxn id="5" idx="0"/>
          </p:cNvCxnSpPr>
          <p:nvPr/>
        </p:nvCxnSpPr>
        <p:spPr>
          <a:xfrm>
            <a:off x="3816585" y="2795357"/>
            <a:ext cx="2731849" cy="12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9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5" y="2752626"/>
            <a:ext cx="5321694" cy="2448632"/>
          </a:xfr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5" y="5200813"/>
            <a:ext cx="5321695" cy="7665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five: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189" y="466175"/>
            <a:ext cx="377991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Even though I had the movement all figured out I was not satisfied with it being a default value of speed that the player would move 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93" y="2249577"/>
            <a:ext cx="377991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So I added my own variable of speed </a:t>
            </a:r>
            <a:r>
              <a:rPr lang="en-GB" sz="1600" dirty="0" smtClean="0"/>
              <a:t>so that I could control the speed that the player could move at with a value that I can change at anytime </a:t>
            </a:r>
          </a:p>
        </p:txBody>
      </p:sp>
      <p:cxnSp>
        <p:nvCxnSpPr>
          <p:cNvPr id="5" name="Straight Arrow Connector 4"/>
          <p:cNvCxnSpPr>
            <a:stCxn id="7" idx="2"/>
            <a:endCxn id="8" idx="0"/>
          </p:cNvCxnSpPr>
          <p:nvPr/>
        </p:nvCxnSpPr>
        <p:spPr>
          <a:xfrm flipH="1">
            <a:off x="1932349" y="1789614"/>
            <a:ext cx="3796" cy="4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  <a:endCxn id="13" idx="0"/>
          </p:cNvCxnSpPr>
          <p:nvPr/>
        </p:nvCxnSpPr>
        <p:spPr>
          <a:xfrm>
            <a:off x="3822305" y="2911297"/>
            <a:ext cx="769268" cy="229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79098" y="3140968"/>
            <a:ext cx="824950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427984" y="3860041"/>
            <a:ext cx="720080" cy="145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172400" y="4577102"/>
            <a:ext cx="576064" cy="284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/>
          <p:cNvCxnSpPr>
            <a:stCxn id="13" idx="1"/>
            <a:endCxn id="14" idx="1"/>
          </p:cNvCxnSpPr>
          <p:nvPr/>
        </p:nvCxnSpPr>
        <p:spPr>
          <a:xfrm rot="10800000" flipH="1" flipV="1">
            <a:off x="4179098" y="3248979"/>
            <a:ext cx="248886" cy="683573"/>
          </a:xfrm>
          <a:prstGeom prst="bentConnector3">
            <a:avLst>
              <a:gd name="adj1" fmla="val -91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3"/>
            <a:endCxn id="15" idx="0"/>
          </p:cNvCxnSpPr>
          <p:nvPr/>
        </p:nvCxnSpPr>
        <p:spPr>
          <a:xfrm>
            <a:off x="5148064" y="3932553"/>
            <a:ext cx="3312368" cy="644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93" y="4179556"/>
            <a:ext cx="377991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After that I just simp</a:t>
            </a:r>
            <a:r>
              <a:rPr lang="en-GB" sz="1600" dirty="0" smtClean="0"/>
              <a:t>ly did the same for the same for the z axis value, after I did the y axis first by accident which had some hilarious side affects </a:t>
            </a:r>
          </a:p>
        </p:txBody>
      </p:sp>
      <p:pic>
        <p:nvPicPr>
          <p:cNvPr id="4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33" y="6420923"/>
            <a:ext cx="5333667" cy="448255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44" idx="3"/>
            <a:endCxn id="49" idx="0"/>
          </p:cNvCxnSpPr>
          <p:nvPr/>
        </p:nvCxnSpPr>
        <p:spPr>
          <a:xfrm>
            <a:off x="3822305" y="4841276"/>
            <a:ext cx="4134071" cy="699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948264" y="5540559"/>
            <a:ext cx="2016224" cy="16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948264" y="6505612"/>
            <a:ext cx="2168624" cy="1803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>
            <a:stCxn id="49" idx="2"/>
            <a:endCxn id="52" idx="0"/>
          </p:cNvCxnSpPr>
          <p:nvPr/>
        </p:nvCxnSpPr>
        <p:spPr>
          <a:xfrm>
            <a:off x="7956376" y="5704307"/>
            <a:ext cx="76200" cy="80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6091"/>
            <a:ext cx="9144000" cy="261929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</a:t>
            </a:r>
            <a:r>
              <a:rPr lang="en-GB" dirty="0" smtClean="0"/>
              <a:t>six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129614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189" y="547180"/>
            <a:ext cx="3779912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After confirming that the new speed variable that I added worked I made it public so I could edit it form within unity, I also took away its default speed as I would decide that when in unity</a:t>
            </a:r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>
          <a:xfrm rot="5400000">
            <a:off x="632872" y="3061831"/>
            <a:ext cx="2002042" cy="604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"/>
            <a:ext cx="4860139" cy="368007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</a:t>
            </a:r>
            <a:r>
              <a:rPr lang="en-GB" dirty="0" smtClean="0"/>
              <a:t>six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189" y="547180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Now that had the movement sorted out it was time to add in the ability to activate a line of text through movement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89" y="1750946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first started with creating a cube, which I changed the shape of, and turned its mesh off as well as the collision.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90" y="3680071"/>
            <a:ext cx="3115110" cy="32008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189" y="3068960"/>
            <a:ext cx="377991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then created a script called “</a:t>
            </a:r>
            <a:r>
              <a:rPr lang="en-GB" sz="1600" dirty="0" err="1" smtClean="0"/>
              <a:t>uiObject</a:t>
            </a:r>
            <a:r>
              <a:rPr lang="en-GB" sz="1600" dirty="0" smtClean="0"/>
              <a:t>” and attached it to the cube</a:t>
            </a:r>
          </a:p>
        </p:txBody>
      </p:sp>
    </p:spTree>
    <p:extLst>
      <p:ext uri="{BB962C8B-B14F-4D97-AF65-F5344CB8AC3E}">
        <p14:creationId xmlns:p14="http://schemas.microsoft.com/office/powerpoint/2010/main" val="54579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38107"/>
            <a:ext cx="4788024" cy="181735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6"/>
          <a:stretch/>
        </p:blipFill>
        <p:spPr>
          <a:xfrm>
            <a:off x="4355976" y="-807"/>
            <a:ext cx="4788024" cy="1938914"/>
          </a:xfrm>
        </p:spPr>
      </p:pic>
      <p:sp>
        <p:nvSpPr>
          <p:cNvPr id="5" name="TextBox 4"/>
          <p:cNvSpPr txBox="1"/>
          <p:nvPr/>
        </p:nvSpPr>
        <p:spPr>
          <a:xfrm>
            <a:off x="4211960" y="782923"/>
            <a:ext cx="1224136" cy="1857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  <p:cxnSp>
        <p:nvCxnSpPr>
          <p:cNvPr id="11" name="Straight Arrow Connector 10"/>
          <p:cNvCxnSpPr>
            <a:stCxn id="25" idx="3"/>
            <a:endCxn id="5" idx="1"/>
          </p:cNvCxnSpPr>
          <p:nvPr/>
        </p:nvCxnSpPr>
        <p:spPr>
          <a:xfrm flipV="1">
            <a:off x="3826101" y="875787"/>
            <a:ext cx="385859" cy="2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13" y="1698030"/>
            <a:ext cx="377991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Within the code I first put in “</a:t>
            </a:r>
            <a:r>
              <a:rPr lang="en-GB" sz="1600" dirty="0" err="1" smtClean="0"/>
              <a:t>unobject.SetActive</a:t>
            </a:r>
            <a:r>
              <a:rPr lang="en-GB" sz="1600" dirty="0" smtClean="0"/>
              <a:t> (false);” this would make it so that when the scene starts the text would be out of view before the player would interact with the cube</a:t>
            </a: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833425" y="2482860"/>
            <a:ext cx="1170623" cy="6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4048" y="2907564"/>
            <a:ext cx="3456384" cy="360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 smtClean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189" y="44623"/>
            <a:ext cx="3779912" cy="37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Phase </a:t>
            </a:r>
            <a:r>
              <a:rPr lang="en-GB" dirty="0" smtClean="0"/>
              <a:t>seven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189" y="547180"/>
            <a:ext cx="3779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 then added text into the scene simply saying “Hi” and planned to have it only appear when the player interacted with it</a:t>
            </a:r>
          </a:p>
        </p:txBody>
      </p:sp>
    </p:spTree>
    <p:extLst>
      <p:ext uri="{BB962C8B-B14F-4D97-AF65-F5344CB8AC3E}">
        <p14:creationId xmlns:p14="http://schemas.microsoft.com/office/powerpoint/2010/main" val="311609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646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Popup Text-Documentation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South Bank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Bates, John Robert 4</dc:creator>
  <cp:lastModifiedBy>Student</cp:lastModifiedBy>
  <cp:revision>26</cp:revision>
  <dcterms:created xsi:type="dcterms:W3CDTF">2019-11-23T16:36:18Z</dcterms:created>
  <dcterms:modified xsi:type="dcterms:W3CDTF">2019-11-26T15:44:39Z</dcterms:modified>
</cp:coreProperties>
</file>