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9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87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9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3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6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3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2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2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63724C-E7A2-4A6D-A4BD-CDB6C1C03172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95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7384"/>
            <a:ext cx="7772400" cy="1470025"/>
          </a:xfrm>
        </p:spPr>
        <p:txBody>
          <a:bodyPr/>
          <a:lstStyle/>
          <a:p>
            <a:r>
              <a:rPr lang="en-US" dirty="0" smtClean="0"/>
              <a:t>Counting-Mechanic-Documentation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University_Work\2ndYear2.5\Programming\Packages\ScoreSystemPackage-FirstPackage\Screenshots\Scripting-10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53" y="1844824"/>
            <a:ext cx="3943900" cy="34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Phase:1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-26694" y="369900"/>
            <a:ext cx="3995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creating the script I first started by adding “</a:t>
            </a:r>
            <a:r>
              <a:rPr lang="en-GB" b="1" dirty="0" smtClean="0"/>
              <a:t>Using UnityEngine.UI;</a:t>
            </a:r>
            <a:r>
              <a:rPr lang="en-GB" dirty="0" smtClean="0"/>
              <a:t>”.</a:t>
            </a:r>
          </a:p>
          <a:p>
            <a:r>
              <a:rPr lang="en-GB" dirty="0" smtClean="0"/>
              <a:t> This was so I could make my script interact with the UI in the scene.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539552" y="2420888"/>
            <a:ext cx="1728192" cy="14401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3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Phase:2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-853" y="369900"/>
            <a:ext cx="39959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 then got rid of the “void Update” as I no longer needed to have it in the script. </a:t>
            </a:r>
          </a:p>
        </p:txBody>
      </p:sp>
      <p:pic>
        <p:nvPicPr>
          <p:cNvPr id="9" name="Picture 8" descr="E:\University_Work\2ndYear2.5\Programming\Packages\ScoreSystemPackage-FirstPackage\Screenshots\Scripting-1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87" y="1124744"/>
            <a:ext cx="4629114" cy="4437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0" y="2918595"/>
            <a:ext cx="442798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I then added two new variables, the variables are called “</a:t>
            </a:r>
            <a:r>
              <a:rPr lang="en-GB" dirty="0" err="1"/>
              <a:t>ScoreText</a:t>
            </a:r>
            <a:r>
              <a:rPr lang="en-GB" dirty="0"/>
              <a:t>” &amp; “</a:t>
            </a:r>
            <a:r>
              <a:rPr lang="en-GB" dirty="0" err="1"/>
              <a:t>TheScore</a:t>
            </a:r>
            <a:r>
              <a:rPr lang="en-GB" dirty="0"/>
              <a:t>”. I have made one of them public so that I can interact with it on the scene.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934671"/>
            <a:ext cx="442798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After creating the variables I then made a new void of my own called “</a:t>
            </a:r>
            <a:r>
              <a:rPr lang="en-GB" dirty="0" err="1" smtClean="0"/>
              <a:t>IncreaseScore</a:t>
            </a:r>
            <a:r>
              <a:rPr lang="en-GB" dirty="0" smtClean="0"/>
              <a:t>”.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101252" y="2276872"/>
            <a:ext cx="2063036" cy="4320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220072" y="3789040"/>
            <a:ext cx="3240360" cy="21602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Elbow Connector 14"/>
          <p:cNvCxnSpPr>
            <a:stCxn id="11" idx="3"/>
            <a:endCxn id="7" idx="1"/>
          </p:cNvCxnSpPr>
          <p:nvPr/>
        </p:nvCxnSpPr>
        <p:spPr>
          <a:xfrm flipV="1">
            <a:off x="4427984" y="2492896"/>
            <a:ext cx="673268" cy="1164363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13" idx="1"/>
          </p:cNvCxnSpPr>
          <p:nvPr/>
        </p:nvCxnSpPr>
        <p:spPr>
          <a:xfrm flipV="1">
            <a:off x="4427984" y="3897052"/>
            <a:ext cx="792088" cy="249928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8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Phase:3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69332"/>
            <a:ext cx="39959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 then began to add a counting function which would count up in units of 1. By creating a coroutine function.</a:t>
            </a:r>
            <a:endParaRPr lang="en-GB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358" y="-13387"/>
            <a:ext cx="3296642" cy="3388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58" y="3459987"/>
            <a:ext cx="3296642" cy="33889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436298"/>
            <a:ext cx="4572000" cy="72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</a:rPr>
              <a:t>I then made the coroutine count up in units of one per second.</a:t>
            </a:r>
          </a:p>
        </p:txBody>
      </p:sp>
      <p:cxnSp>
        <p:nvCxnSpPr>
          <p:cNvPr id="12" name="Elbow Connector 11"/>
          <p:cNvCxnSpPr>
            <a:stCxn id="6" idx="3"/>
            <a:endCxn id="7" idx="1"/>
          </p:cNvCxnSpPr>
          <p:nvPr/>
        </p:nvCxnSpPr>
        <p:spPr>
          <a:xfrm>
            <a:off x="3995936" y="969497"/>
            <a:ext cx="2232248" cy="166741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228184" y="2492896"/>
            <a:ext cx="2232248" cy="288031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228184" y="5593792"/>
            <a:ext cx="2808312" cy="64352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Elbow Connector 15"/>
          <p:cNvCxnSpPr>
            <a:stCxn id="11" idx="3"/>
            <a:endCxn id="15" idx="1"/>
          </p:cNvCxnSpPr>
          <p:nvPr/>
        </p:nvCxnSpPr>
        <p:spPr>
          <a:xfrm>
            <a:off x="4572000" y="4801013"/>
            <a:ext cx="1656184" cy="111453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9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Phase:4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69332"/>
            <a:ext cx="40226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 then added in a function that would enable me to edit the amount it would increase by per second within Unity.</a:t>
            </a:r>
          </a:p>
          <a:p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6660232" y="764704"/>
            <a:ext cx="1728192" cy="14401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3252843"/>
            <a:ext cx="4022630" cy="1047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</a:rPr>
              <a:t>I then created a variable for the speed that I could control also within Unity.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809940"/>
            <a:ext cx="4022630" cy="1047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</a:rPr>
              <a:t>This is an image of the function that enables me to edit its speed and the increase amount working in Unity.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45" y="0"/>
            <a:ext cx="2999155" cy="32528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03" y="3252843"/>
            <a:ext cx="3004793" cy="29870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45" y="6239880"/>
            <a:ext cx="2999155" cy="618038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6" idx="3"/>
            <a:endCxn id="15" idx="1"/>
          </p:cNvCxnSpPr>
          <p:nvPr/>
        </p:nvCxnSpPr>
        <p:spPr>
          <a:xfrm flipV="1">
            <a:off x="4022630" y="789433"/>
            <a:ext cx="2125311" cy="18006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47941" y="742154"/>
            <a:ext cx="2232248" cy="9455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408204" y="2253401"/>
            <a:ext cx="2232248" cy="16748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>
            <a:stCxn id="15" idx="2"/>
            <a:endCxn id="18" idx="0"/>
          </p:cNvCxnSpPr>
          <p:nvPr/>
        </p:nvCxnSpPr>
        <p:spPr>
          <a:xfrm>
            <a:off x="7264065" y="836712"/>
            <a:ext cx="260263" cy="141668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3"/>
            <a:endCxn id="30" idx="1"/>
          </p:cNvCxnSpPr>
          <p:nvPr/>
        </p:nvCxnSpPr>
        <p:spPr>
          <a:xfrm>
            <a:off x="4022630" y="3776833"/>
            <a:ext cx="2255442" cy="35107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78072" y="4044165"/>
            <a:ext cx="2232248" cy="16748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408204" y="5585230"/>
            <a:ext cx="2232248" cy="16748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Elbow Connector 32"/>
          <p:cNvCxnSpPr>
            <a:stCxn id="8" idx="3"/>
            <a:endCxn id="31" idx="1"/>
          </p:cNvCxnSpPr>
          <p:nvPr/>
        </p:nvCxnSpPr>
        <p:spPr>
          <a:xfrm>
            <a:off x="4022630" y="3776833"/>
            <a:ext cx="2385574" cy="18921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31" idx="0"/>
          </p:cNvCxnSpPr>
          <p:nvPr/>
        </p:nvCxnSpPr>
        <p:spPr>
          <a:xfrm>
            <a:off x="7394196" y="4211653"/>
            <a:ext cx="130132" cy="13735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13" idx="1"/>
          </p:cNvCxnSpPr>
          <p:nvPr/>
        </p:nvCxnSpPr>
        <p:spPr>
          <a:xfrm>
            <a:off x="4022630" y="6333930"/>
            <a:ext cx="2122215" cy="2149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1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Phase: Bonus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69900"/>
            <a:ext cx="36358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 as an extra precaution added a to string function, just as a failsafe. </a:t>
            </a:r>
            <a:endParaRPr lang="en-GB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09" y="0"/>
            <a:ext cx="5460291" cy="43651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44208" y="3645024"/>
            <a:ext cx="1728192" cy="14401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Elbow Connector 9"/>
          <p:cNvCxnSpPr>
            <a:stCxn id="6" idx="3"/>
            <a:endCxn id="7" idx="0"/>
          </p:cNvCxnSpPr>
          <p:nvPr/>
        </p:nvCxnSpPr>
        <p:spPr>
          <a:xfrm>
            <a:off x="3635896" y="831565"/>
            <a:ext cx="3672408" cy="281345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734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227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Slice</vt:lpstr>
      <vt:lpstr>Counting-Mechanic-Documentation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South Bank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Counting-Mechanic-Documentation</dc:title>
  <dc:creator>Bates, John Robert 4</dc:creator>
  <cp:lastModifiedBy>Bates, John Robert 4</cp:lastModifiedBy>
  <cp:revision>7</cp:revision>
  <dcterms:created xsi:type="dcterms:W3CDTF">2019-11-19T16:29:52Z</dcterms:created>
  <dcterms:modified xsi:type="dcterms:W3CDTF">2019-12-10T17:20:22Z</dcterms:modified>
</cp:coreProperties>
</file>