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8EFF-BF12-89D4-8410-29097F9B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2F11E-726B-FBC1-5E23-616BF1304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8CABD-42C4-2D2A-2459-E50A3C9D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8BF-1A07-4714-AA05-C0B08C3E96F3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371C-4F50-1974-FC2C-9FFD870B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98881-AE76-2EC8-AEB7-1F956898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806-3A9F-46EA-85EC-850EF5B73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45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CF8C-34DA-95D6-20C2-2510AEAF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F5471-2184-AD92-5F36-898275CEB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6CDAA-FF7A-8878-77A7-687BEB52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8BF-1A07-4714-AA05-C0B08C3E96F3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A214-6206-43E4-838E-5089AA14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F2AD5-9EC4-6BFD-6A84-07A8D5E1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806-3A9F-46EA-85EC-850EF5B73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9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FC463-FA0F-DBF2-938E-D62B2CE9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09800-5940-9241-0A42-500061A10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289E8-69EE-357F-846A-F66EC4FF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8BF-1A07-4714-AA05-C0B08C3E96F3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7DB1-C508-9B20-9451-3E6159AE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28AC5-7BDA-EC25-875B-17715186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806-3A9F-46EA-85EC-850EF5B73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53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9A7B-BF0E-FD1A-FE3E-974FAA2D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6F00B-C23E-63ED-A2F3-A92335F7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7547-B134-300A-15BE-25D5768A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8BF-1A07-4714-AA05-C0B08C3E96F3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EF1C6-AF64-D6C3-26F3-DED218A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64970-7F08-2B0B-B5DB-F127BEF8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806-3A9F-46EA-85EC-850EF5B73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07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525B-62C6-F659-0B22-06AD3E31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D9BCF-88EC-8A5D-829B-86DA5E9E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A2AF-4424-BC4B-312A-26D1EF40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8BF-1A07-4714-AA05-C0B08C3E96F3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A9BE-8835-D329-248A-9C1BD686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D860F-6B5B-312C-D9F4-C6291126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806-3A9F-46EA-85EC-850EF5B73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16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94D9-2BBB-29DC-5587-43DA892F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2B97-973E-FD94-24C9-D6BB86C7D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9DA69-5872-FEC1-CE0E-D77063E46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FD9F4-E0EC-74ED-747B-25F2C879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8BF-1A07-4714-AA05-C0B08C3E96F3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0D54E-AE71-CFA9-0564-8970D9EB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21993-BE6E-9C7B-5830-4DF75804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806-3A9F-46EA-85EC-850EF5B73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73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844E-82DF-AE2D-4EA1-875220BD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38303-FAA9-29A7-B0B2-FA1C1D16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51978-7BED-0700-10A1-BAFA77B37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6772C-516F-81A5-E477-750E2D9FE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A7FBB-BFD7-7E7A-4645-5346209D6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2F456-F8DD-E943-1551-F4496F85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8BF-1A07-4714-AA05-C0B08C3E96F3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259CF-B972-773F-36B8-3C80E825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FA829-3B33-8082-66A4-32B47523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806-3A9F-46EA-85EC-850EF5B73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51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E5FB-3A60-6E93-49B3-B855185D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033C6-276B-E06C-E012-03FB5849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8BF-1A07-4714-AA05-C0B08C3E96F3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CEFCC-99BF-AEFF-EC96-0A026773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0DD53-172B-1FD3-8099-5BAB004E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806-3A9F-46EA-85EC-850EF5B73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05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581DA-C33D-DCF9-C0E9-326DAE98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8BF-1A07-4714-AA05-C0B08C3E96F3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998EBB-F836-53AB-F914-6BBBA4D8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59886-9AF2-6648-9E94-101E5F65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806-3A9F-46EA-85EC-850EF5B73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20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C3C1-7B9D-B98D-FA8E-DEC82B10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53E7-B9E7-DE5A-EE7F-C5775869B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3B101-DCC6-2D37-F9CE-0D91466FC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55667-191D-CD97-8F5F-99DB3CEF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8BF-1A07-4714-AA05-C0B08C3E96F3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6BAFD-9521-B376-0779-4ADC2281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0D88C-3119-DE96-7AC8-7791EC76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806-3A9F-46EA-85EC-850EF5B73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05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1F01-F03C-6AA9-3AE2-CB3779A9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056DD-23C8-6F77-6994-B0738B6A9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47EF8-0444-069D-CAF7-68ECA0B91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E4E8F-8BA0-0848-F165-EA688A0D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68BF-1A07-4714-AA05-C0B08C3E96F3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1C99D-56CD-1329-ECE5-AE38EDE5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EE4C7-3C7B-5EF4-CD1D-845F43C9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8806-3A9F-46EA-85EC-850EF5B73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94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A1118-AF7C-ECAF-2569-A6F8F2CD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DB21-8036-217D-BB77-0DE71EB3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8906-6843-0525-D506-7AF1972EF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68BF-1A07-4714-AA05-C0B08C3E96F3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165D3-401D-E706-003E-4780D5351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29953-553A-1623-6160-311F669D2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8806-3A9F-46EA-85EC-850EF5B736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76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DD9A-60EC-F157-A756-8BFF1F99B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29" y="699796"/>
            <a:ext cx="4225406" cy="640897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Alaia’s Learning Journal</a:t>
            </a:r>
            <a:endParaRPr lang="en-GB" sz="32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62191-7889-E305-8F2C-5F2265253C1D}"/>
              </a:ext>
            </a:extLst>
          </p:cNvPr>
          <p:cNvSpPr txBox="1"/>
          <p:nvPr/>
        </p:nvSpPr>
        <p:spPr>
          <a:xfrm>
            <a:off x="239291" y="1582340"/>
            <a:ext cx="11449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17/11/2023</a:t>
            </a:r>
          </a:p>
          <a:p>
            <a:r>
              <a:rPr lang="en-GB" dirty="0"/>
              <a:t>My first issue was not from scripting but the actual layout of Unity due to my lack of knowledge. Before the scripting for my player movement, I had to setup the scene of adding a player and a platform. I did not know how to add a player/ game object, so I had to do a quick Google search to understand that I needed to right click to create an empty and name it Player. I also searched how to tag a game object which was useful for my future scripts. This was one of the minor issues that I had come across.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20/11/2023</a:t>
            </a:r>
          </a:p>
          <a:p>
            <a:r>
              <a:rPr lang="en-GB" dirty="0"/>
              <a:t>For my second game function, I chose to do a pickup script which was a simple to setup – creating a new game object and creating a new tag “Coins” and adding a Circle Collider 2D component. However, the issue occurred after the scripting. When my player would touch the coin, the coin would not disappear, at first, I thought my script was the issue, but I had forgotten to tick the “is Trigger” box in the Circle Collider 2D component.</a:t>
            </a:r>
          </a:p>
        </p:txBody>
      </p:sp>
    </p:spTree>
    <p:extLst>
      <p:ext uri="{BB962C8B-B14F-4D97-AF65-F5344CB8AC3E}">
        <p14:creationId xmlns:p14="http://schemas.microsoft.com/office/powerpoint/2010/main" val="363835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225207-2C6B-6404-03B1-423E22C847C8}"/>
              </a:ext>
            </a:extLst>
          </p:cNvPr>
          <p:cNvSpPr txBox="1"/>
          <p:nvPr/>
        </p:nvSpPr>
        <p:spPr>
          <a:xfrm>
            <a:off x="167951" y="363894"/>
            <a:ext cx="107955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24/11/2023</a:t>
            </a:r>
          </a:p>
          <a:p>
            <a:r>
              <a:rPr lang="en-US" dirty="0"/>
              <a:t>For my third game function which was an enemy/NPC pathway. I had come across my first scripting issue. When I tried to run the prototype, the error “The type or namespace name ‘RigidBody2D’ could not be found (are you missing a using directive or an assembly reference?)”.</a:t>
            </a:r>
          </a:p>
          <a:p>
            <a:endParaRPr lang="en-US" dirty="0"/>
          </a:p>
          <a:p>
            <a:r>
              <a:rPr lang="en-US" dirty="0"/>
              <a:t>I copied this error onto Google and went on the website Stack Overflow which had suggestions on how to fix this error. I then realized that me using a capital B for body prevented me from running the script. From this, I understood how important it is to know when to use lower case and upper-case letters within my script.</a:t>
            </a:r>
          </a:p>
          <a:p>
            <a:endParaRPr lang="en-US" dirty="0"/>
          </a:p>
          <a:p>
            <a:r>
              <a:rPr lang="en-GB" b="1" dirty="0"/>
              <a:t>24/11/2023</a:t>
            </a:r>
          </a:p>
          <a:p>
            <a:r>
              <a:rPr lang="en-US" dirty="0"/>
              <a:t>I came across another issue for my third game function. This time there was another error message “The name ‘speed’ does not exist in the current context.” Again, I looked on the website Stack Overflow however I struggled to understand the suggestions posted on how to fix this error. Since I knew that the speed within my script was the issue, I had to look over it multiple times. I realized how I had not made speed a variable. Therefore, I made a public float for speed which fixed the issue and allowed the NPC to move at any speed I chose.</a:t>
            </a:r>
          </a:p>
          <a:p>
            <a:endParaRPr lang="en-US" dirty="0"/>
          </a:p>
          <a:p>
            <a:r>
              <a:rPr lang="en-US" b="1" dirty="0"/>
              <a:t>24/11/2023</a:t>
            </a:r>
          </a:p>
          <a:p>
            <a:r>
              <a:rPr lang="en-US" dirty="0"/>
              <a:t>The last issue I came across for this function was a minor one. My script involves two points in which the NPC walks back and forth between. After saving my script, I tried to run the prototype however, there was an error that I had not assigned what my game objects were. I simply had to drag point1 and point 2 into the inspector tab for my script component. </a:t>
            </a:r>
          </a:p>
        </p:txBody>
      </p:sp>
    </p:spTree>
    <p:extLst>
      <p:ext uri="{BB962C8B-B14F-4D97-AF65-F5344CB8AC3E}">
        <p14:creationId xmlns:p14="http://schemas.microsoft.com/office/powerpoint/2010/main" val="45200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FE5204-3120-4F07-D0F9-A36995CB1A78}"/>
              </a:ext>
            </a:extLst>
          </p:cNvPr>
          <p:cNvSpPr txBox="1"/>
          <p:nvPr/>
        </p:nvSpPr>
        <p:spPr>
          <a:xfrm>
            <a:off x="317241" y="438539"/>
            <a:ext cx="11476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4/12/2023</a:t>
            </a:r>
          </a:p>
          <a:p>
            <a:r>
              <a:rPr lang="en-US" dirty="0"/>
              <a:t>For my fourth game function, I done a health and damage script. I had no issues with the health for my player however, I had a small issue with the damage script for the NPC/enemy. After writing the damage script, I had an ‘error CS1002 : ; expected’, I did not know what this meant so I had went to Stack Overflow and found that I had missed a semi-colon at the end of one of the lines in my script. Since the script was not long it was easy for me to look through it and add the </a:t>
            </a:r>
            <a:r>
              <a:rPr lang="en-US"/>
              <a:t>necessary semi-colon.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71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637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Alaia’s Learning Journal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Journal</dc:title>
  <dc:creator>Alaia Miah</dc:creator>
  <cp:lastModifiedBy>Alaia Miah</cp:lastModifiedBy>
  <cp:revision>8</cp:revision>
  <dcterms:created xsi:type="dcterms:W3CDTF">2023-12-05T22:42:47Z</dcterms:created>
  <dcterms:modified xsi:type="dcterms:W3CDTF">2023-12-06T00:54:22Z</dcterms:modified>
</cp:coreProperties>
</file>