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9904-93F2-4ACC-7FE5-FE2471219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0B299-DDDD-0633-FB22-A2EF1C3DD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72C0-6B12-8EBE-766C-5EA8F47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F623-3B6D-BF46-CF2A-E22BECB0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D4D8-02A7-E451-5281-2E1662D6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63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3829-4585-DC30-5121-3F4FD520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FE167-574F-0490-02F0-272FFDA0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C7A0-9488-5FB2-5525-DAF6B192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4B9B-A233-E759-3249-848D0304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3F9F-BFC7-DE08-8C44-DA8D5643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B08D6-4710-4A9B-90ED-2C6974372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0B31-1595-9392-E7D3-79F3E012C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361C-83FD-196F-6647-83CF197C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E24A-AA1A-2EC2-C315-ABCAD618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9128E-DE04-0CDF-9FEC-FB4C208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6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25F1-132C-9F77-F0FD-299B4A2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C555-0153-0B5A-2F38-46C11931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B744-F5AE-50FD-41B5-A39DE7A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F612-83FA-DAC1-C767-FCC524D3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3901-6F78-ACE5-DC6B-5F9E195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5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CF46-0A76-3DEF-A60B-4B676CDF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2F454-66D2-5CD9-7EB1-138D7A56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475A-18BA-FDCF-D38D-4DC4DABF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58CF-48F9-5CC9-821D-9656F96B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E3C6-92BB-1ACA-7F08-FB2C11BB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8D6F-8BE7-0102-D924-0C268173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8B55-8C6F-8050-5F87-21A0CB21D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3E297-5151-5EBE-0ADF-39EB9224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9B58-E680-C51B-C7C6-D58FD2F7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8460-A3C3-6B81-9FEE-738540D2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E3379-76C7-BC97-AA73-87469F65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31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9295-1E94-F44E-A841-5D8F9735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478E-2A42-6FE3-F541-2220103C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AA164-1544-CB49-989A-31D8F25A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7B417-0A9F-6649-9716-9A77A4485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93206-3705-7670-ABD9-1FE53C38D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70587-70EA-D9CB-DF9D-BB19478A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0432-18C6-D889-454E-9AE73756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F672C-3CBB-1B55-2486-2C3DD47D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0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0C7-885E-A4F1-D17D-AC85C60D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FF350-B73C-CDE2-DB9F-BD1E2FE0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DBC67-7EAA-1BAA-A421-240D4BA7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CB77F-DC90-2459-0FCC-8366D19E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84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9896F-2118-B47A-A835-4E631A25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A1B6C-44AB-03DF-6FDC-A21BCC25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F3B58-2FC1-4DF7-5171-8CF5B41E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B62F-4C60-B8A0-EAE0-446E9B14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D8C2-9524-E9C3-9128-BAA5E852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3796-8487-84D8-31A9-D3D9CB73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8AED-C58A-D92A-8EE4-CCD172AC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E3D2F-3B50-2CDD-C8DD-13BC32A8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8BCE-C2E6-C0B9-5537-660413A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0277-99E5-BFD1-3622-3633C385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E8425-007E-6A61-5B52-D7E5F893F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CEBB5-3E24-BC49-EADD-0549ED5F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82355-D133-9F72-8D8A-FD34FDB3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90B75-E036-7DCC-BB07-8F116B85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8B945-031A-6E99-F419-31B56C71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6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9332D-7C1D-689C-1B9D-F73F83C8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53E6-E857-A98C-71F5-FC4AA0A7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D3EB-2A39-2F1F-E327-5567C0634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C05D-507F-40FF-9240-50F8945B7A3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462B-48BB-2B86-978E-F16F5656C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D164-FD28-9699-CB2A-B93149565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8BB2-E7B2-40FF-A3E6-B87CA92BB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4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lsbuac-my.sharepoint.com/:f:/r/personal/miaha27_lsbu_ac_uk/Documents/Alaia%20Programming%20Module?csf=1&amp;web=1&amp;e=saUdx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98F9E-B466-6F30-AEB8-C62545054A6B}"/>
              </a:ext>
            </a:extLst>
          </p:cNvPr>
          <p:cNvSpPr txBox="1"/>
          <p:nvPr/>
        </p:nvSpPr>
        <p:spPr>
          <a:xfrm>
            <a:off x="1070688" y="13128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Alaia Programming Module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63156-6D39-8B75-8722-372B49F36826}"/>
              </a:ext>
            </a:extLst>
          </p:cNvPr>
          <p:cNvSpPr txBox="1"/>
          <p:nvPr/>
        </p:nvSpPr>
        <p:spPr>
          <a:xfrm>
            <a:off x="1070688" y="1854073"/>
            <a:ext cx="990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https://stulsbuac-my.sharepoint.com/personal/miaha27_lsbu_ac_uk/Documents/Alaia%20Programming%20Module</a:t>
            </a:r>
          </a:p>
        </p:txBody>
      </p:sp>
    </p:spTree>
    <p:extLst>
      <p:ext uri="{BB962C8B-B14F-4D97-AF65-F5344CB8AC3E}">
        <p14:creationId xmlns:p14="http://schemas.microsoft.com/office/powerpoint/2010/main" val="10151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Alaia Miah</dc:creator>
  <cp:lastModifiedBy>Alaia Moyna Miah</cp:lastModifiedBy>
  <cp:revision>1</cp:revision>
  <dcterms:created xsi:type="dcterms:W3CDTF">2023-12-13T22:08:33Z</dcterms:created>
  <dcterms:modified xsi:type="dcterms:W3CDTF">2023-12-13T22:15:48Z</dcterms:modified>
</cp:coreProperties>
</file>