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938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242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974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67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89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420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31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80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2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210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61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42905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E74A8F-3BCD-8C37-6AD6-24354982F1E1}"/>
              </a:ext>
            </a:extLst>
          </p:cNvPr>
          <p:cNvPicPr>
            <a:picLocks noChangeAspect="1"/>
          </p:cNvPicPr>
          <p:nvPr/>
        </p:nvPicPr>
        <p:blipFill>
          <a:blip r:embed="rId2"/>
          <a:srcRect b="39830"/>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1FE8F30A-A6A6-3667-6117-C532DA138CD4}"/>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Collision tutorial</a:t>
            </a:r>
            <a:endParaRPr lang="en-GB" sz="4800">
              <a:solidFill>
                <a:srgbClr val="FFFFFF"/>
              </a:solidFill>
            </a:endParaRPr>
          </a:p>
        </p:txBody>
      </p:sp>
      <p:sp>
        <p:nvSpPr>
          <p:cNvPr id="3" name="Subtitle 2">
            <a:extLst>
              <a:ext uri="{FF2B5EF4-FFF2-40B4-BE49-F238E27FC236}">
                <a16:creationId xmlns:a16="http://schemas.microsoft.com/office/drawing/2014/main" id="{6FD6E36A-4CD9-6943-BB16-67707E93053C}"/>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This is how to make your projectiles collide with any 3D object</a:t>
            </a:r>
            <a:endParaRPr lang="en-GB" sz="1500" dirty="0">
              <a:solidFill>
                <a:srgbClr val="FFFFFF"/>
              </a:solidFill>
            </a:endParaRP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035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D33D3E"/>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1A0BF35-F945-3BC3-1551-0E6B78A1284D}"/>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Collision script </a:t>
            </a:r>
            <a:endParaRPr lang="en-GB" sz="4000">
              <a:solidFill>
                <a:srgbClr val="FFFFFF"/>
              </a:solidFill>
            </a:endParaRP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CAF559-175C-CE64-CF21-13FCD7DEE9A7}"/>
              </a:ext>
            </a:extLst>
          </p:cNvPr>
          <p:cNvSpPr>
            <a:spLocks noGrp="1"/>
          </p:cNvSpPr>
          <p:nvPr>
            <p:ph idx="1"/>
          </p:nvPr>
        </p:nvSpPr>
        <p:spPr>
          <a:xfrm>
            <a:off x="571752" y="2799654"/>
            <a:ext cx="3005462" cy="3189665"/>
          </a:xfrm>
        </p:spPr>
        <p:txBody>
          <a:bodyPr>
            <a:normAutofit/>
          </a:bodyPr>
          <a:lstStyle/>
          <a:p>
            <a:r>
              <a:rPr lang="en-US" sz="1800">
                <a:solidFill>
                  <a:srgbClr val="FFFFFF"/>
                </a:solidFill>
              </a:rPr>
              <a:t>So far, the 3D objects that should have been made are the gun, player and some boxes for the projectiles to collide with.</a:t>
            </a:r>
          </a:p>
          <a:p>
            <a:r>
              <a:rPr lang="en-GB" sz="1800">
                <a:solidFill>
                  <a:srgbClr val="FFFFFF"/>
                </a:solidFill>
              </a:rPr>
              <a:t>Writing public class CollisionDetection : MonoBehaviour is a way to define a custom script.</a:t>
            </a:r>
          </a:p>
          <a:p>
            <a:endParaRPr lang="en-GB" sz="1800">
              <a:solidFill>
                <a:srgbClr val="FFFFFF"/>
              </a:solidFill>
            </a:endParaRPr>
          </a:p>
        </p:txBody>
      </p:sp>
      <p:pic>
        <p:nvPicPr>
          <p:cNvPr id="5" name="Picture 4">
            <a:extLst>
              <a:ext uri="{FF2B5EF4-FFF2-40B4-BE49-F238E27FC236}">
                <a16:creationId xmlns:a16="http://schemas.microsoft.com/office/drawing/2014/main" id="{CB4522F8-42A4-3915-98C5-AD659638DE94}"/>
              </a:ext>
            </a:extLst>
          </p:cNvPr>
          <p:cNvPicPr>
            <a:picLocks noChangeAspect="1"/>
          </p:cNvPicPr>
          <p:nvPr/>
        </p:nvPicPr>
        <p:blipFill>
          <a:blip r:embed="rId2"/>
          <a:stretch>
            <a:fillRect/>
          </a:stretch>
        </p:blipFill>
        <p:spPr>
          <a:xfrm>
            <a:off x="4742017" y="1389576"/>
            <a:ext cx="6798082" cy="4078848"/>
          </a:xfrm>
          <a:prstGeom prst="rect">
            <a:avLst/>
          </a:prstGeom>
        </p:spPr>
      </p:pic>
    </p:spTree>
    <p:extLst>
      <p:ext uri="{BB962C8B-B14F-4D97-AF65-F5344CB8AC3E}">
        <p14:creationId xmlns:p14="http://schemas.microsoft.com/office/powerpoint/2010/main" val="229631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2E43-E9F0-2025-3C23-D3D41E1741BE}"/>
              </a:ext>
            </a:extLst>
          </p:cNvPr>
          <p:cNvSpPr>
            <a:spLocks noGrp="1"/>
          </p:cNvSpPr>
          <p:nvPr>
            <p:ph type="title"/>
          </p:nvPr>
        </p:nvSpPr>
        <p:spPr/>
        <p:txBody>
          <a:bodyPr/>
          <a:lstStyle/>
          <a:p>
            <a:r>
              <a:rPr lang="en-US" dirty="0"/>
              <a:t>Inspector in Unity</a:t>
            </a:r>
            <a:endParaRPr lang="en-GB" dirty="0"/>
          </a:p>
        </p:txBody>
      </p:sp>
      <p:sp>
        <p:nvSpPr>
          <p:cNvPr id="3" name="Content Placeholder 2">
            <a:extLst>
              <a:ext uri="{FF2B5EF4-FFF2-40B4-BE49-F238E27FC236}">
                <a16:creationId xmlns:a16="http://schemas.microsoft.com/office/drawing/2014/main" id="{B6A46AD2-3CF4-CA39-0824-8AEA399D3F41}"/>
              </a:ext>
            </a:extLst>
          </p:cNvPr>
          <p:cNvSpPr>
            <a:spLocks noGrp="1"/>
          </p:cNvSpPr>
          <p:nvPr>
            <p:ph idx="1"/>
          </p:nvPr>
        </p:nvSpPr>
        <p:spPr/>
        <p:txBody>
          <a:bodyPr/>
          <a:lstStyle/>
          <a:p>
            <a:r>
              <a:rPr lang="en-US" dirty="0"/>
              <a:t>The features for inspector are that you can edit and customize which allows you to modify components and variables. </a:t>
            </a:r>
          </a:p>
          <a:p>
            <a:r>
              <a:rPr lang="en-GB" dirty="0"/>
              <a:t>For making a projectile shoot you must make sure that Use Gravity, Automatic Tensor and Automatic Centre Of Mass are ticked. This will make sure when the projectile shoots, it does not float, and it shoots to the centre.</a:t>
            </a:r>
          </a:p>
        </p:txBody>
      </p:sp>
      <p:pic>
        <p:nvPicPr>
          <p:cNvPr id="5" name="Picture 4">
            <a:extLst>
              <a:ext uri="{FF2B5EF4-FFF2-40B4-BE49-F238E27FC236}">
                <a16:creationId xmlns:a16="http://schemas.microsoft.com/office/drawing/2014/main" id="{9F0A51DA-3B17-7041-81B1-B5A2FAA06A3F}"/>
              </a:ext>
            </a:extLst>
          </p:cNvPr>
          <p:cNvPicPr>
            <a:picLocks noChangeAspect="1"/>
          </p:cNvPicPr>
          <p:nvPr/>
        </p:nvPicPr>
        <p:blipFill>
          <a:blip r:embed="rId2"/>
          <a:stretch>
            <a:fillRect/>
          </a:stretch>
        </p:blipFill>
        <p:spPr>
          <a:xfrm>
            <a:off x="6126480" y="1011981"/>
            <a:ext cx="4238625" cy="819150"/>
          </a:xfrm>
          <a:prstGeom prst="rect">
            <a:avLst/>
          </a:prstGeom>
        </p:spPr>
      </p:pic>
      <p:pic>
        <p:nvPicPr>
          <p:cNvPr id="7" name="Picture 6">
            <a:extLst>
              <a:ext uri="{FF2B5EF4-FFF2-40B4-BE49-F238E27FC236}">
                <a16:creationId xmlns:a16="http://schemas.microsoft.com/office/drawing/2014/main" id="{3AD556C8-DD2A-9ED8-0217-6AEF25DF8312}"/>
              </a:ext>
            </a:extLst>
          </p:cNvPr>
          <p:cNvPicPr>
            <a:picLocks noChangeAspect="1"/>
          </p:cNvPicPr>
          <p:nvPr/>
        </p:nvPicPr>
        <p:blipFill>
          <a:blip r:embed="rId3"/>
          <a:stretch>
            <a:fillRect/>
          </a:stretch>
        </p:blipFill>
        <p:spPr>
          <a:xfrm>
            <a:off x="10035063" y="3708559"/>
            <a:ext cx="2119313" cy="2614613"/>
          </a:xfrm>
          <a:prstGeom prst="rect">
            <a:avLst/>
          </a:prstGeom>
        </p:spPr>
      </p:pic>
      <p:pic>
        <p:nvPicPr>
          <p:cNvPr id="9" name="Picture 8">
            <a:extLst>
              <a:ext uri="{FF2B5EF4-FFF2-40B4-BE49-F238E27FC236}">
                <a16:creationId xmlns:a16="http://schemas.microsoft.com/office/drawing/2014/main" id="{EDA20358-17C2-8A4B-6435-461274A0F3A5}"/>
              </a:ext>
            </a:extLst>
          </p:cNvPr>
          <p:cNvPicPr>
            <a:picLocks noChangeAspect="1"/>
          </p:cNvPicPr>
          <p:nvPr/>
        </p:nvPicPr>
        <p:blipFill>
          <a:blip r:embed="rId4"/>
          <a:stretch>
            <a:fillRect/>
          </a:stretch>
        </p:blipFill>
        <p:spPr>
          <a:xfrm>
            <a:off x="3929372" y="3951578"/>
            <a:ext cx="3273600" cy="2128574"/>
          </a:xfrm>
          <a:prstGeom prst="rect">
            <a:avLst/>
          </a:prstGeom>
        </p:spPr>
      </p:pic>
    </p:spTree>
    <p:extLst>
      <p:ext uri="{BB962C8B-B14F-4D97-AF65-F5344CB8AC3E}">
        <p14:creationId xmlns:p14="http://schemas.microsoft.com/office/powerpoint/2010/main" val="251238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FEDC-30C1-6455-6F70-E2B35FE2EAD6}"/>
              </a:ext>
            </a:extLst>
          </p:cNvPr>
          <p:cNvSpPr>
            <a:spLocks noGrp="1"/>
          </p:cNvSpPr>
          <p:nvPr>
            <p:ph type="title"/>
          </p:nvPr>
        </p:nvSpPr>
        <p:spPr/>
        <p:txBody>
          <a:bodyPr/>
          <a:lstStyle/>
          <a:p>
            <a:r>
              <a:rPr lang="en-US" dirty="0"/>
              <a:t>Hitting the objects</a:t>
            </a:r>
            <a:endParaRPr lang="en-GB" dirty="0"/>
          </a:p>
        </p:txBody>
      </p:sp>
      <p:sp>
        <p:nvSpPr>
          <p:cNvPr id="3" name="Content Placeholder 2">
            <a:extLst>
              <a:ext uri="{FF2B5EF4-FFF2-40B4-BE49-F238E27FC236}">
                <a16:creationId xmlns:a16="http://schemas.microsoft.com/office/drawing/2014/main" id="{73CC573E-8FF5-0F55-58EF-7021B007F60B}"/>
              </a:ext>
            </a:extLst>
          </p:cNvPr>
          <p:cNvSpPr>
            <a:spLocks noGrp="1"/>
          </p:cNvSpPr>
          <p:nvPr>
            <p:ph idx="1"/>
          </p:nvPr>
        </p:nvSpPr>
        <p:spPr/>
        <p:txBody>
          <a:bodyPr>
            <a:normAutofit lnSpcReduction="10000"/>
          </a:bodyPr>
          <a:lstStyle/>
          <a:p>
            <a:r>
              <a:rPr lang="en-US" dirty="0"/>
              <a:t>You should first start by adding a box collider</a:t>
            </a:r>
          </a:p>
          <a:p>
            <a:r>
              <a:rPr lang="en-US" dirty="0"/>
              <a:t>To make a box collider you can search box collider in the inspector</a:t>
            </a:r>
          </a:p>
          <a:p>
            <a:endParaRPr lang="en-US" dirty="0"/>
          </a:p>
          <a:p>
            <a:r>
              <a:rPr lang="en-GB" dirty="0"/>
              <a:t>Next you should add the collision script to the object you want hit</a:t>
            </a:r>
          </a:p>
          <a:p>
            <a:endParaRPr lang="en-GB" dirty="0"/>
          </a:p>
          <a:p>
            <a:r>
              <a:rPr lang="en-GB" dirty="0"/>
              <a:t>Duplicate the object you want collision with</a:t>
            </a:r>
          </a:p>
          <a:p>
            <a:r>
              <a:rPr lang="en-GB" dirty="0"/>
              <a:t>And when you play the game, the projectiles should be colliding with the objects you set it to.</a:t>
            </a:r>
          </a:p>
        </p:txBody>
      </p:sp>
      <p:pic>
        <p:nvPicPr>
          <p:cNvPr id="5" name="Picture 4">
            <a:extLst>
              <a:ext uri="{FF2B5EF4-FFF2-40B4-BE49-F238E27FC236}">
                <a16:creationId xmlns:a16="http://schemas.microsoft.com/office/drawing/2014/main" id="{869832F5-51CF-A26D-2FFF-4037889D9F55}"/>
              </a:ext>
            </a:extLst>
          </p:cNvPr>
          <p:cNvPicPr>
            <a:picLocks noChangeAspect="1"/>
          </p:cNvPicPr>
          <p:nvPr/>
        </p:nvPicPr>
        <p:blipFill>
          <a:blip r:embed="rId2"/>
          <a:stretch>
            <a:fillRect/>
          </a:stretch>
        </p:blipFill>
        <p:spPr>
          <a:xfrm>
            <a:off x="6448424" y="0"/>
            <a:ext cx="2619375" cy="1852519"/>
          </a:xfrm>
          <a:prstGeom prst="rect">
            <a:avLst/>
          </a:prstGeom>
        </p:spPr>
      </p:pic>
      <p:pic>
        <p:nvPicPr>
          <p:cNvPr id="7" name="Picture 6">
            <a:extLst>
              <a:ext uri="{FF2B5EF4-FFF2-40B4-BE49-F238E27FC236}">
                <a16:creationId xmlns:a16="http://schemas.microsoft.com/office/drawing/2014/main" id="{2D0383A8-E2DA-7A8F-1EA7-465A3EDCC33A}"/>
              </a:ext>
            </a:extLst>
          </p:cNvPr>
          <p:cNvPicPr>
            <a:picLocks noChangeAspect="1"/>
          </p:cNvPicPr>
          <p:nvPr/>
        </p:nvPicPr>
        <p:blipFill>
          <a:blip r:embed="rId3"/>
          <a:stretch>
            <a:fillRect/>
          </a:stretch>
        </p:blipFill>
        <p:spPr>
          <a:xfrm>
            <a:off x="9067799" y="2576512"/>
            <a:ext cx="404812" cy="371475"/>
          </a:xfrm>
          <a:prstGeom prst="rect">
            <a:avLst/>
          </a:prstGeom>
        </p:spPr>
      </p:pic>
      <p:pic>
        <p:nvPicPr>
          <p:cNvPr id="9" name="Picture 8">
            <a:extLst>
              <a:ext uri="{FF2B5EF4-FFF2-40B4-BE49-F238E27FC236}">
                <a16:creationId xmlns:a16="http://schemas.microsoft.com/office/drawing/2014/main" id="{5C881B81-A124-A94D-F1C2-C708A4C19BFE}"/>
              </a:ext>
            </a:extLst>
          </p:cNvPr>
          <p:cNvPicPr>
            <a:picLocks noChangeAspect="1"/>
          </p:cNvPicPr>
          <p:nvPr/>
        </p:nvPicPr>
        <p:blipFill>
          <a:blip r:embed="rId4"/>
          <a:stretch>
            <a:fillRect/>
          </a:stretch>
        </p:blipFill>
        <p:spPr>
          <a:xfrm>
            <a:off x="8905875" y="3366856"/>
            <a:ext cx="2890837" cy="1505512"/>
          </a:xfrm>
          <a:prstGeom prst="rect">
            <a:avLst/>
          </a:prstGeom>
        </p:spPr>
      </p:pic>
    </p:spTree>
    <p:extLst>
      <p:ext uri="{BB962C8B-B14F-4D97-AF65-F5344CB8AC3E}">
        <p14:creationId xmlns:p14="http://schemas.microsoft.com/office/powerpoint/2010/main" val="1801532264"/>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392020"/>
      </a:dk2>
      <a:lt2>
        <a:srgbClr val="E8E2E5"/>
      </a:lt2>
      <a:accent1>
        <a:srgbClr val="29B768"/>
      </a:accent1>
      <a:accent2>
        <a:srgbClr val="36B839"/>
      </a:accent2>
      <a:accent3>
        <a:srgbClr val="34B2A1"/>
      </a:accent3>
      <a:accent4>
        <a:srgbClr val="C12B6A"/>
      </a:accent4>
      <a:accent5>
        <a:srgbClr val="D33D3E"/>
      </a:accent5>
      <a:accent6>
        <a:srgbClr val="C1692B"/>
      </a:accent6>
      <a:hlink>
        <a:srgbClr val="BF3F86"/>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5BEB00C42C404CA84D7EBDF908BADB" ma:contentTypeVersion="10" ma:contentTypeDescription="Create a new document." ma:contentTypeScope="" ma:versionID="f7bc699de17708068ec8ead9e843095e">
  <xsd:schema xmlns:xsd="http://www.w3.org/2001/XMLSchema" xmlns:xs="http://www.w3.org/2001/XMLSchema" xmlns:p="http://schemas.microsoft.com/office/2006/metadata/properties" xmlns:ns3="c4379ca1-44c3-484f-8482-9a77eea6164c" targetNamespace="http://schemas.microsoft.com/office/2006/metadata/properties" ma:root="true" ma:fieldsID="2ba04e64bdc396577d8f026447876c42" ns3:_="">
    <xsd:import namespace="c4379ca1-44c3-484f-8482-9a77eea6164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MediaServiceDateTaken" minOccurs="0"/>
                <xsd:element ref="ns3:MediaServiceSystemTags"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79ca1-44c3-484f-8482-9a77eea616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LengthInSeconds" ma:index="15" nillable="true" ma:displayName="MediaLengthInSeconds" ma:hidden="true" ma:internalName="MediaLengthInSeconds" ma:readOnly="true">
      <xsd:simpleType>
        <xsd:restriction base="dms:Unknown"/>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4379ca1-44c3-484f-8482-9a77eea6164c" xsi:nil="true"/>
  </documentManagement>
</p:properties>
</file>

<file path=customXml/itemProps1.xml><?xml version="1.0" encoding="utf-8"?>
<ds:datastoreItem xmlns:ds="http://schemas.openxmlformats.org/officeDocument/2006/customXml" ds:itemID="{82B8C5C2-ABA4-41A8-884C-3F2A3F08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79ca1-44c3-484f-8482-9a77eea616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7253A0-4AF9-474F-B737-5FABA415F0C5}">
  <ds:schemaRefs>
    <ds:schemaRef ds:uri="http://schemas.microsoft.com/sharepoint/v3/contenttype/forms"/>
  </ds:schemaRefs>
</ds:datastoreItem>
</file>

<file path=customXml/itemProps3.xml><?xml version="1.0" encoding="utf-8"?>
<ds:datastoreItem xmlns:ds="http://schemas.openxmlformats.org/officeDocument/2006/customXml" ds:itemID="{67F184E8-860F-4D63-BA99-DCC440DCC181}">
  <ds:schemaRefs>
    <ds:schemaRef ds:uri="http://purl.org/dc/terms/"/>
    <ds:schemaRef ds:uri="http://schemas.openxmlformats.org/package/2006/metadata/core-properties"/>
    <ds:schemaRef ds:uri="c4379ca1-44c3-484f-8482-9a77eea6164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207</TotalTime>
  <Words>189</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Avenir Next LT Pro</vt:lpstr>
      <vt:lpstr>Avenir Next LT Pro Light</vt:lpstr>
      <vt:lpstr>Calibri</vt:lpstr>
      <vt:lpstr>RetrospectVTI</vt:lpstr>
      <vt:lpstr>Collision tutorial</vt:lpstr>
      <vt:lpstr>Collision script </vt:lpstr>
      <vt:lpstr>Inspector in Unity</vt:lpstr>
      <vt:lpstr>Hitting the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Nigel Morrison-Hammond</dc:creator>
  <cp:lastModifiedBy>Nigel Morrison-Hammond</cp:lastModifiedBy>
  <cp:revision>2</cp:revision>
  <dcterms:created xsi:type="dcterms:W3CDTF">2025-01-08T14:49:33Z</dcterms:created>
  <dcterms:modified xsi:type="dcterms:W3CDTF">2025-01-08T18:17:13Z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0x010100815BEB00C42C404CA84D7EBDF908BADB</vt:lpwstr>
  </property>
</Properties>
</file>