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0660B-8339-4A01-A3EC-7234C7C8D4F8}" v="8" dt="2025-01-07T12:53:29.841"/>
    <p1510:client id="{2C3DE14D-F086-4E2F-8E86-F41ED201C4AF}" v="7" dt="2025-01-07T14:47:3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497A7-37F6-4225-8B17-552849FDDDC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9578-6F3E-413A-9A3C-42164821D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3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9578-6F3E-413A-9A3C-42164821DB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4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F0C6-5628-F589-51F2-9B9F57FA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60644-F430-4FB0-6E15-534198419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5144-5937-EF36-4BF4-8E659408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F26F-0EE7-C421-D8A9-75D4D239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813F-104C-9CB1-F39E-EB14B8EC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3552-F75D-D406-3742-BAD531D0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0FD4C-B41B-83ED-6D0C-5490BEA2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EA06-3DC1-BAB1-D00C-8B562E22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50F-A410-E2EC-2F73-6DBE9DB9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65C0-130F-C7FB-2075-6A26CCAC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C9F76-B32D-C004-410E-734E4CBC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85A5-779A-8E15-898F-5492C903E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42DF-92A0-7F18-C65D-1F50F11B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E9B7-D0E7-5191-2627-A6D5A5E7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9F50-B095-654E-EB34-36343E40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5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1AEB-F4C0-B377-0F00-4ACDDB8F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251D-4438-5FDA-0080-5DEF58B7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5093-8455-CB0C-384D-B7323334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500D-FEBC-9C70-B133-A39366D2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8F9AC-4D90-D465-A68D-5675FA8F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1C-C7A5-56D7-5CEE-B3FEA111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659A-3B14-2E69-4E8F-F2D6F7A21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AFA8-9C61-F9B4-2797-F4637C26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7D96-7D48-F330-7115-393C2027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0D84-9FAB-D97F-4E13-99A9085D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6AC2-F912-E920-6A75-D5A50517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7C8E-C860-02E7-1DE5-CA053BB9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A95F-B862-9BC8-0689-6C3B1576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A099-49C0-84EE-AD52-2BFC7B1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CE81-7A87-0FAF-5C76-1B737574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D26C-73A7-7111-3F54-AE190DA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19DA-ADDA-75E6-F94F-0CB9FED8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39C0-C030-323A-0C9A-2E604D92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198D8-6E9E-2E9B-D0DC-2D3A9218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4ADCD-A293-96B8-5C75-D8CCAFEC0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D5F98-8CD2-CA5B-5FD7-5D69573A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F8582-D7EC-E4A5-7BF5-03BA3166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585C-1087-714B-8728-9CC66DA1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85EFA-4A66-DB59-AFFC-F8B5AE2E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1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810C-D2FD-39CB-18BA-6AC8F0C5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6C564-7B87-3A91-5545-EFD69F50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B08EC-0E62-1B9E-18A2-5A88D1FC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EA236-C085-346A-1411-1F9C89F9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B353B-F4D3-D381-07A0-FF30A301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64654-D132-0DC9-1521-92A571A8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CAD9-CD8A-DD62-D11B-96BDF398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189B-2E79-7A0A-2E3B-34AD2A5B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CA6-46BD-1FD1-3D9B-B282CB06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52AF7-B613-9438-0124-5FACD541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A9C8B-2A2E-55B1-A876-9A937478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E5FD-161B-8640-948F-518D9689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5AA0-6941-B388-01CF-65BBA820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5E0D-0BF4-266F-CFC7-9405AE3D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4E7A9-6037-8724-999C-B8ADFCCD4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E865A-7F35-5640-77B7-A6E617D5A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82D79-4821-04CE-9EAD-4B9E546A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C1EB4-AC91-C0BA-0A54-BE723A5D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17273-221E-C5D0-E640-44E94770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E116-05FE-435A-4154-CD1B136D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4185-02EE-C786-9F40-404F3790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3534-CDBC-8F8C-2DB1-B4D7BF967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34216-B636-4D5B-B1D6-33C8E57340A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47DA-FE44-A07E-1DE1-459286715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659E-2560-10B0-BF1C-B3035A2B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04BFA-27EB-4507-847A-7B3A4D267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BAA33-1B0E-DB30-E5C1-425CFBFFD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Movement Tutorial</a:t>
            </a:r>
            <a:endParaRPr lang="en-GB" sz="4000">
              <a:solidFill>
                <a:schemeClr val="tx2"/>
              </a:solidFill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0FE5046-6893-0815-AF35-1AED5CAD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OnlyFans New Logo, png | PNGWing">
            <a:extLst>
              <a:ext uri="{FF2B5EF4-FFF2-40B4-BE49-F238E27FC236}">
                <a16:creationId xmlns:a16="http://schemas.microsoft.com/office/drawing/2014/main" id="{09C34E14-ED0E-4110-3986-89185F50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298" y="209550"/>
            <a:ext cx="838831" cy="8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7AFB5-A6CC-F7A8-07B7-194A802BD8A8}"/>
              </a:ext>
            </a:extLst>
          </p:cNvPr>
          <p:cNvSpPr txBox="1"/>
          <p:nvPr/>
        </p:nvSpPr>
        <p:spPr>
          <a:xfrm>
            <a:off x="5715000" y="5257800"/>
            <a:ext cx="501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tutorial is for first person movement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65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FF0C-C49C-65F3-EA89-A2C59937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667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Movement</a:t>
            </a:r>
            <a:br>
              <a:rPr lang="en-US" dirty="0"/>
            </a:br>
            <a:r>
              <a:rPr lang="en-US" dirty="0"/>
              <a:t>explanation of the script</a:t>
            </a:r>
            <a:endParaRPr lang="en-GB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1C4C7-49C1-C8F3-F600-EFD44D55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14" y="139667"/>
            <a:ext cx="5321786" cy="117079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7D03-82EC-7920-143C-5D1867BE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098424"/>
            <a:ext cx="9191626" cy="2119332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Public in programming is a variable that can be modified from an outside the script. This can allow other game developers to change things to work more correctly. A private float is restricted access meaning that no developer can edit this script.</a:t>
            </a:r>
          </a:p>
          <a:p>
            <a:r>
              <a:rPr lang="en-US" sz="1800" dirty="0"/>
              <a:t>Why would I use a public float? It is more convenient because if I used private, I would only be able to change within the code whereas if it was public, I can change it in unity </a:t>
            </a:r>
          </a:p>
          <a:p>
            <a:r>
              <a:rPr lang="en-US" sz="1800" dirty="0"/>
              <a:t>Float shows the type of data the variable will hold. Float can include numbers with decimal points and these numbers can be used to make movement, rotations and speed.</a:t>
            </a:r>
          </a:p>
          <a:p>
            <a:r>
              <a:rPr lang="en-US" sz="1800" dirty="0"/>
              <a:t>moveSpeed: controls how fast a player can move.</a:t>
            </a:r>
          </a:p>
          <a:p>
            <a:r>
              <a:rPr lang="en-US" sz="1800" dirty="0"/>
              <a:t>lookSpeedX and LookSpeedY: This gives the camera a rotation speed when the person uses the mouse.</a:t>
            </a:r>
          </a:p>
          <a:p>
            <a:r>
              <a:rPr lang="en-US" sz="1800" dirty="0"/>
              <a:t>upDownRange: keeps the camera stable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Problems: Camera kept flipping upside down, so I had to use upDownRange to prevent this.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5805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E1ACB-99D8-09A8-A7D9-D15883D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Movement explanation of the script .2</a:t>
            </a:r>
            <a:endParaRPr lang="en-GB" sz="3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A54B-DBAE-5ADC-0A2E-599A93DC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83" y="2674260"/>
            <a:ext cx="9198849" cy="35887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alibri"/>
                <a:ea typeface="Calibri"/>
                <a:cs typeface="Calibri"/>
              </a:rPr>
              <a:t>Cursor LockState is used to control the mouse cursors behaviour within the game. This code is very helpful for when you are making a first-person game, and you need to handle camera control</a:t>
            </a:r>
          </a:p>
          <a:p>
            <a:pPr marL="0" indent="0">
              <a:buNone/>
            </a:pPr>
            <a:r>
              <a:rPr lang="en-GB" sz="1800" dirty="0">
                <a:latin typeface="Calibri"/>
                <a:ea typeface="Calibri"/>
                <a:cs typeface="Calibri"/>
              </a:rPr>
              <a:t>What is the purpose of Cursor Lockstate? The purpose it to lock the camera in place in a first-person view, if you did not do this, your camera would be moving away from your player</a:t>
            </a:r>
          </a:p>
          <a:p>
            <a:pPr marL="0" indent="0">
              <a:buNone/>
            </a:pPr>
            <a:r>
              <a:rPr lang="en-GB" sz="1800" dirty="0">
                <a:latin typeface="Calibri"/>
                <a:ea typeface="Calibri"/>
                <a:cs typeface="Calibri"/>
              </a:rPr>
              <a:t>I used the start method to make the player camera lock to the centre of the screen so the I can move my player in first person.</a:t>
            </a:r>
          </a:p>
          <a:p>
            <a:pPr marL="0" indent="0">
              <a:buNone/>
            </a:pPr>
            <a:r>
              <a:rPr lang="en-GB" sz="1800" dirty="0">
                <a:latin typeface="Calibri"/>
                <a:ea typeface="Calibri"/>
                <a:cs typeface="Calibri"/>
              </a:rPr>
              <a:t>I used the update method with the codes, HandleMovement and HandleMouseLook so that all the frames update the player’s camera and position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21AC7-DF88-80E8-4A70-393AC4FA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20" b="62855"/>
          <a:stretch/>
        </p:blipFill>
        <p:spPr>
          <a:xfrm>
            <a:off x="5667119" y="0"/>
            <a:ext cx="6524881" cy="20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2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D3BD7-8B14-0809-6A3A-327ADCB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Movement explanation of the script .3</a:t>
            </a:r>
            <a:endParaRPr lang="en-GB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B1D7-95D6-2DC4-6500-3FD54F22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0" y="2642616"/>
            <a:ext cx="6979539" cy="2933957"/>
          </a:xfrm>
        </p:spPr>
        <p:txBody>
          <a:bodyPr anchor="t">
            <a:normAutofit/>
          </a:bodyPr>
          <a:lstStyle/>
          <a:p>
            <a:r>
              <a:rPr lang="en-US" sz="2200" dirty="0"/>
              <a:t>Handle movement controls how the Game Object moves. This is useful for better gameplay movement. This gives the game object access to running or jumping.</a:t>
            </a:r>
          </a:p>
          <a:p>
            <a:r>
              <a:rPr lang="en-US" sz="2200" dirty="0"/>
              <a:t>Inputs like WASD can be used for movement which shows a sense of direction.</a:t>
            </a:r>
          </a:p>
          <a:p>
            <a:r>
              <a:rPr lang="en-GB" sz="2200" dirty="0"/>
              <a:t>Calculating movement to see the speed of movement in each direction.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1A9E-A0A4-311E-C9AD-47773E92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870"/>
          <a:stretch/>
        </p:blipFill>
        <p:spPr>
          <a:xfrm>
            <a:off x="6194298" y="90774"/>
            <a:ext cx="5458968" cy="20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23095-B990-E474-65E5-12D9193D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Movement explanation of the script 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0781-6E28-C607-22F4-7737E48F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7056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A private void can be used to keep methods hidden.</a:t>
            </a:r>
          </a:p>
          <a:p>
            <a:r>
              <a:rPr lang="en-US" sz="1700"/>
              <a:t>Void is when the method does return to a value. </a:t>
            </a:r>
          </a:p>
          <a:p>
            <a:r>
              <a:rPr lang="en-US" sz="1700"/>
              <a:t>If HandleMovement is private, then it can only be used inside the script.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57E1B-B721-F041-F684-69533E82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239" r="68125" b="17904"/>
          <a:stretch/>
        </p:blipFill>
        <p:spPr>
          <a:xfrm>
            <a:off x="4826766" y="2765679"/>
            <a:ext cx="6922008" cy="13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BEB00C42C404CA84D7EBDF908BADB" ma:contentTypeVersion="10" ma:contentTypeDescription="Create a new document." ma:contentTypeScope="" ma:versionID="f7bc699de17708068ec8ead9e843095e">
  <xsd:schema xmlns:xsd="http://www.w3.org/2001/XMLSchema" xmlns:xs="http://www.w3.org/2001/XMLSchema" xmlns:p="http://schemas.microsoft.com/office/2006/metadata/properties" xmlns:ns3="c4379ca1-44c3-484f-8482-9a77eea6164c" targetNamespace="http://schemas.microsoft.com/office/2006/metadata/properties" ma:root="true" ma:fieldsID="2ba04e64bdc396577d8f026447876c42" ns3:_="">
    <xsd:import namespace="c4379ca1-44c3-484f-8482-9a77eea61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79ca1-44c3-484f-8482-9a77eea616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379ca1-44c3-484f-8482-9a77eea6164c" xsi:nil="true"/>
  </documentManagement>
</p:properties>
</file>

<file path=customXml/itemProps1.xml><?xml version="1.0" encoding="utf-8"?>
<ds:datastoreItem xmlns:ds="http://schemas.openxmlformats.org/officeDocument/2006/customXml" ds:itemID="{ED1A0EB2-6BEB-45EB-8B90-03B4C8C3BC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377356-EED7-4FD8-A9D6-340ED2007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79ca1-44c3-484f-8482-9a77eea61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46B1BA-1D2D-4BA9-A5F7-2A63488B403D}">
  <ds:schemaRefs>
    <ds:schemaRef ds:uri="c4379ca1-44c3-484f-8482-9a77eea6164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422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Movement Tutorial</vt:lpstr>
      <vt:lpstr>Movement explanation of the script</vt:lpstr>
      <vt:lpstr>Movement explanation of the script .2</vt:lpstr>
      <vt:lpstr>Movement explanation of the script .3</vt:lpstr>
      <vt:lpstr>Movement explanation of the script 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Nigel Morrison-Hammond</dc:creator>
  <cp:lastModifiedBy>Nigel Morrison-Hammond</cp:lastModifiedBy>
  <cp:revision>2</cp:revision>
  <dcterms:created xsi:type="dcterms:W3CDTF">2024-11-12T14:26:44Z</dcterms:created>
  <dcterms:modified xsi:type="dcterms:W3CDTF">2025-01-08T18:16:19Z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0x010100815BEB00C42C404CA84D7EBDF908BADB</vt:lpwstr>
  </property>
</Properties>
</file>