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0AEFD-7530-45D1-853D-7EE659410B0F}" v="3" dt="2025-01-07T15:31:1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86750-95AC-4501-88D9-A73C6D3FBB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1E14BC-1C0D-46F3-8F38-CAF173F2474F}">
      <dgm:prSet/>
      <dgm:spPr/>
      <dgm:t>
        <a:bodyPr/>
        <a:lstStyle/>
        <a:p>
          <a:r>
            <a:rPr lang="en-US" dirty="0"/>
            <a:t>Add a script to the </a:t>
          </a:r>
          <a:r>
            <a:rPr lang="en-US" dirty="0" err="1"/>
            <a:t>GameObject</a:t>
          </a:r>
          <a:r>
            <a:rPr lang="en-US" dirty="0"/>
            <a:t> in the scenes</a:t>
          </a:r>
        </a:p>
      </dgm:t>
    </dgm:pt>
    <dgm:pt modelId="{D74D2D31-114B-4DE5-AB0F-9B7E5DBB1F6E}" type="parTrans" cxnId="{B311B793-B0FF-4045-AE30-BC328B3162B8}">
      <dgm:prSet/>
      <dgm:spPr/>
      <dgm:t>
        <a:bodyPr/>
        <a:lstStyle/>
        <a:p>
          <a:endParaRPr lang="en-US"/>
        </a:p>
      </dgm:t>
    </dgm:pt>
    <dgm:pt modelId="{3D3592F5-232E-44F8-A635-CC9EB308C9B7}" type="sibTrans" cxnId="{B311B793-B0FF-4045-AE30-BC328B3162B8}">
      <dgm:prSet/>
      <dgm:spPr/>
      <dgm:t>
        <a:bodyPr/>
        <a:lstStyle/>
        <a:p>
          <a:endParaRPr lang="en-US"/>
        </a:p>
      </dgm:t>
    </dgm:pt>
    <dgm:pt modelId="{63255816-AFBF-4D76-BBDE-CE8BFE321BCA}">
      <dgm:prSet/>
      <dgm:spPr/>
      <dgm:t>
        <a:bodyPr/>
        <a:lstStyle/>
        <a:p>
          <a:r>
            <a:rPr lang="en-US"/>
            <a:t>Set a countdown timer </a:t>
          </a:r>
        </a:p>
      </dgm:t>
    </dgm:pt>
    <dgm:pt modelId="{5BD9E465-A272-475F-89FF-79DBC95450DE}" type="parTrans" cxnId="{8DF09838-FCFB-4648-96D9-E25E677154A6}">
      <dgm:prSet/>
      <dgm:spPr/>
      <dgm:t>
        <a:bodyPr/>
        <a:lstStyle/>
        <a:p>
          <a:endParaRPr lang="en-US"/>
        </a:p>
      </dgm:t>
    </dgm:pt>
    <dgm:pt modelId="{231D618E-B0E6-49AF-BEED-E608494990D2}" type="sibTrans" cxnId="{8DF09838-FCFB-4648-96D9-E25E677154A6}">
      <dgm:prSet/>
      <dgm:spPr/>
      <dgm:t>
        <a:bodyPr/>
        <a:lstStyle/>
        <a:p>
          <a:endParaRPr lang="en-US"/>
        </a:p>
      </dgm:t>
    </dgm:pt>
    <dgm:pt modelId="{D9B242A2-FCAE-45EA-B97E-FFB93517B08E}">
      <dgm:prSet/>
      <dgm:spPr/>
      <dgm:t>
        <a:bodyPr/>
        <a:lstStyle/>
        <a:p>
          <a:r>
            <a:rPr lang="en-US"/>
            <a:t>You will need to display the timer, you will need to go on game object, UI and Text in the hierarchy. You must assign the text in the inspector</a:t>
          </a:r>
        </a:p>
      </dgm:t>
    </dgm:pt>
    <dgm:pt modelId="{324FA062-A313-4489-80A7-4AAF7B9342CE}" type="parTrans" cxnId="{72105B0F-54C5-4A18-85C1-D90DF6DCBBCC}">
      <dgm:prSet/>
      <dgm:spPr/>
      <dgm:t>
        <a:bodyPr/>
        <a:lstStyle/>
        <a:p>
          <a:endParaRPr lang="en-US"/>
        </a:p>
      </dgm:t>
    </dgm:pt>
    <dgm:pt modelId="{E3BC55C0-8E46-434D-905E-9B9102FF4D25}" type="sibTrans" cxnId="{72105B0F-54C5-4A18-85C1-D90DF6DCBBCC}">
      <dgm:prSet/>
      <dgm:spPr/>
      <dgm:t>
        <a:bodyPr/>
        <a:lstStyle/>
        <a:p>
          <a:endParaRPr lang="en-US"/>
        </a:p>
      </dgm:t>
    </dgm:pt>
    <dgm:pt modelId="{17FC1672-0FBF-4640-B7ED-B7373C3F7BC3}">
      <dgm:prSet/>
      <dgm:spPr/>
      <dgm:t>
        <a:bodyPr/>
        <a:lstStyle/>
        <a:p>
          <a:r>
            <a:rPr lang="en-US"/>
            <a:t>You can change the speed manually in unity</a:t>
          </a:r>
        </a:p>
      </dgm:t>
    </dgm:pt>
    <dgm:pt modelId="{CB972F9E-8FD8-40AB-BC52-40008057CE11}" type="parTrans" cxnId="{F00E174C-3223-4938-B033-0D41915C84B2}">
      <dgm:prSet/>
      <dgm:spPr/>
      <dgm:t>
        <a:bodyPr/>
        <a:lstStyle/>
        <a:p>
          <a:endParaRPr lang="en-US"/>
        </a:p>
      </dgm:t>
    </dgm:pt>
    <dgm:pt modelId="{D67840BF-1A20-4B8B-BC1F-E5B063F22591}" type="sibTrans" cxnId="{F00E174C-3223-4938-B033-0D41915C84B2}">
      <dgm:prSet/>
      <dgm:spPr/>
      <dgm:t>
        <a:bodyPr/>
        <a:lstStyle/>
        <a:p>
          <a:endParaRPr lang="en-US"/>
        </a:p>
      </dgm:t>
    </dgm:pt>
    <dgm:pt modelId="{30622C00-5959-46FC-8836-BF6BCB44012B}">
      <dgm:prSet custT="1"/>
      <dgm:spPr/>
      <dgm:t>
        <a:bodyPr/>
        <a:lstStyle/>
        <a:p>
          <a:r>
            <a:rPr lang="en-US" sz="2000" dirty="0"/>
            <a:t>When you play the game, the countdown should be set</a:t>
          </a:r>
        </a:p>
      </dgm:t>
    </dgm:pt>
    <dgm:pt modelId="{B461CB95-2382-48C4-8221-B977E0E47950}" type="parTrans" cxnId="{76F84FFC-37BA-4AD7-BBC3-1E185B069DC9}">
      <dgm:prSet/>
      <dgm:spPr/>
      <dgm:t>
        <a:bodyPr/>
        <a:lstStyle/>
        <a:p>
          <a:endParaRPr lang="en-US"/>
        </a:p>
      </dgm:t>
    </dgm:pt>
    <dgm:pt modelId="{2357738D-8FEA-44DF-BFDF-76E400303C75}" type="sibTrans" cxnId="{76F84FFC-37BA-4AD7-BBC3-1E185B069DC9}">
      <dgm:prSet/>
      <dgm:spPr/>
      <dgm:t>
        <a:bodyPr/>
        <a:lstStyle/>
        <a:p>
          <a:endParaRPr lang="en-US"/>
        </a:p>
      </dgm:t>
    </dgm:pt>
    <dgm:pt modelId="{8374BF52-45FF-4685-B209-053F52241FCB}" type="pres">
      <dgm:prSet presAssocID="{6D886750-95AC-4501-88D9-A73C6D3FBB54}" presName="root" presStyleCnt="0">
        <dgm:presLayoutVars>
          <dgm:dir/>
          <dgm:resizeHandles val="exact"/>
        </dgm:presLayoutVars>
      </dgm:prSet>
      <dgm:spPr/>
    </dgm:pt>
    <dgm:pt modelId="{517CE642-B51D-4C75-91B1-F5950B9048DA}" type="pres">
      <dgm:prSet presAssocID="{6D886750-95AC-4501-88D9-A73C6D3FBB54}" presName="container" presStyleCnt="0">
        <dgm:presLayoutVars>
          <dgm:dir/>
          <dgm:resizeHandles val="exact"/>
        </dgm:presLayoutVars>
      </dgm:prSet>
      <dgm:spPr/>
    </dgm:pt>
    <dgm:pt modelId="{B7E524CB-657B-4EBB-9D12-172BD509560D}" type="pres">
      <dgm:prSet presAssocID="{A91E14BC-1C0D-46F3-8F38-CAF173F2474F}" presName="compNode" presStyleCnt="0"/>
      <dgm:spPr/>
    </dgm:pt>
    <dgm:pt modelId="{CBDDAA76-6143-4FDC-A7F5-5BDD78A6B08B}" type="pres">
      <dgm:prSet presAssocID="{A91E14BC-1C0D-46F3-8F38-CAF173F2474F}" presName="iconBgRect" presStyleLbl="bgShp" presStyleIdx="0" presStyleCnt="5"/>
      <dgm:spPr/>
    </dgm:pt>
    <dgm:pt modelId="{D4B5A001-EBED-44E7-958F-2FADC1173F1C}" type="pres">
      <dgm:prSet presAssocID="{A91E14BC-1C0D-46F3-8F38-CAF173F247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12163A-EF3E-4D62-89FD-EC3D38484BC0}" type="pres">
      <dgm:prSet presAssocID="{A91E14BC-1C0D-46F3-8F38-CAF173F2474F}" presName="spaceRect" presStyleCnt="0"/>
      <dgm:spPr/>
    </dgm:pt>
    <dgm:pt modelId="{2BFEEF8E-CCB6-4DC7-954C-DA7BAB3D3FC0}" type="pres">
      <dgm:prSet presAssocID="{A91E14BC-1C0D-46F3-8F38-CAF173F2474F}" presName="textRect" presStyleLbl="revTx" presStyleIdx="0" presStyleCnt="5">
        <dgm:presLayoutVars>
          <dgm:chMax val="1"/>
          <dgm:chPref val="1"/>
        </dgm:presLayoutVars>
      </dgm:prSet>
      <dgm:spPr/>
    </dgm:pt>
    <dgm:pt modelId="{857B511D-D52F-41E6-9A84-34400AA2BBB6}" type="pres">
      <dgm:prSet presAssocID="{3D3592F5-232E-44F8-A635-CC9EB308C9B7}" presName="sibTrans" presStyleLbl="sibTrans2D1" presStyleIdx="0" presStyleCnt="0"/>
      <dgm:spPr/>
    </dgm:pt>
    <dgm:pt modelId="{36DDA444-0ADD-4FCD-98F3-E960EC124877}" type="pres">
      <dgm:prSet presAssocID="{63255816-AFBF-4D76-BBDE-CE8BFE321BCA}" presName="compNode" presStyleCnt="0"/>
      <dgm:spPr/>
    </dgm:pt>
    <dgm:pt modelId="{70A9D59C-7E62-4FF4-9BC8-8000850E163F}" type="pres">
      <dgm:prSet presAssocID="{63255816-AFBF-4D76-BBDE-CE8BFE321BCA}" presName="iconBgRect" presStyleLbl="bgShp" presStyleIdx="1" presStyleCnt="5"/>
      <dgm:spPr/>
    </dgm:pt>
    <dgm:pt modelId="{A4A59818-8168-4F5F-80B2-046D4D5D69C0}" type="pres">
      <dgm:prSet presAssocID="{63255816-AFBF-4D76-BBDE-CE8BFE321B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3EDAB0B-2021-4B92-91DC-32DCF56A94EF}" type="pres">
      <dgm:prSet presAssocID="{63255816-AFBF-4D76-BBDE-CE8BFE321BCA}" presName="spaceRect" presStyleCnt="0"/>
      <dgm:spPr/>
    </dgm:pt>
    <dgm:pt modelId="{69EBB381-4818-42A0-80CA-22EDCD9B5E82}" type="pres">
      <dgm:prSet presAssocID="{63255816-AFBF-4D76-BBDE-CE8BFE321BCA}" presName="textRect" presStyleLbl="revTx" presStyleIdx="1" presStyleCnt="5">
        <dgm:presLayoutVars>
          <dgm:chMax val="1"/>
          <dgm:chPref val="1"/>
        </dgm:presLayoutVars>
      </dgm:prSet>
      <dgm:spPr/>
    </dgm:pt>
    <dgm:pt modelId="{074A4EE1-7690-4F30-A322-27AD19C5690D}" type="pres">
      <dgm:prSet presAssocID="{231D618E-B0E6-49AF-BEED-E608494990D2}" presName="sibTrans" presStyleLbl="sibTrans2D1" presStyleIdx="0" presStyleCnt="0"/>
      <dgm:spPr/>
    </dgm:pt>
    <dgm:pt modelId="{C499D3E8-9259-4875-8861-54C3A51D2848}" type="pres">
      <dgm:prSet presAssocID="{D9B242A2-FCAE-45EA-B97E-FFB93517B08E}" presName="compNode" presStyleCnt="0"/>
      <dgm:spPr/>
    </dgm:pt>
    <dgm:pt modelId="{F7E95B10-877F-4879-B6F1-46F5929FE7D9}" type="pres">
      <dgm:prSet presAssocID="{D9B242A2-FCAE-45EA-B97E-FFB93517B08E}" presName="iconBgRect" presStyleLbl="bgShp" presStyleIdx="2" presStyleCnt="5"/>
      <dgm:spPr/>
    </dgm:pt>
    <dgm:pt modelId="{7D3281A7-1A14-4465-BE0F-925354D1A4D4}" type="pres">
      <dgm:prSet presAssocID="{D9B242A2-FCAE-45EA-B97E-FFB93517B0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E22893-8DEA-4E62-BCBC-F33E20CF5F31}" type="pres">
      <dgm:prSet presAssocID="{D9B242A2-FCAE-45EA-B97E-FFB93517B08E}" presName="spaceRect" presStyleCnt="0"/>
      <dgm:spPr/>
    </dgm:pt>
    <dgm:pt modelId="{FFDA96FF-C146-4EA7-B628-DA409398E2CF}" type="pres">
      <dgm:prSet presAssocID="{D9B242A2-FCAE-45EA-B97E-FFB93517B08E}" presName="textRect" presStyleLbl="revTx" presStyleIdx="2" presStyleCnt="5">
        <dgm:presLayoutVars>
          <dgm:chMax val="1"/>
          <dgm:chPref val="1"/>
        </dgm:presLayoutVars>
      </dgm:prSet>
      <dgm:spPr/>
    </dgm:pt>
    <dgm:pt modelId="{4C977168-1FD0-4F76-9B0A-3835C95AFA01}" type="pres">
      <dgm:prSet presAssocID="{E3BC55C0-8E46-434D-905E-9B9102FF4D25}" presName="sibTrans" presStyleLbl="sibTrans2D1" presStyleIdx="0" presStyleCnt="0"/>
      <dgm:spPr/>
    </dgm:pt>
    <dgm:pt modelId="{8BF6E64D-9E8B-4A70-8293-E6D6502300B8}" type="pres">
      <dgm:prSet presAssocID="{17FC1672-0FBF-4640-B7ED-B7373C3F7BC3}" presName="compNode" presStyleCnt="0"/>
      <dgm:spPr/>
    </dgm:pt>
    <dgm:pt modelId="{BA854959-CD34-4B1E-AE90-ACA4EA82071B}" type="pres">
      <dgm:prSet presAssocID="{17FC1672-0FBF-4640-B7ED-B7373C3F7BC3}" presName="iconBgRect" presStyleLbl="bgShp" presStyleIdx="3" presStyleCnt="5"/>
      <dgm:spPr/>
    </dgm:pt>
    <dgm:pt modelId="{233DBE60-8267-45DB-981C-456E909F381C}" type="pres">
      <dgm:prSet presAssocID="{17FC1672-0FBF-4640-B7ED-B7373C3F7B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AC76B66-575D-4F12-9A73-C154B84E3A44}" type="pres">
      <dgm:prSet presAssocID="{17FC1672-0FBF-4640-B7ED-B7373C3F7BC3}" presName="spaceRect" presStyleCnt="0"/>
      <dgm:spPr/>
    </dgm:pt>
    <dgm:pt modelId="{15A49112-6CD5-4261-9A17-5E75C9CDD38C}" type="pres">
      <dgm:prSet presAssocID="{17FC1672-0FBF-4640-B7ED-B7373C3F7BC3}" presName="textRect" presStyleLbl="revTx" presStyleIdx="3" presStyleCnt="5">
        <dgm:presLayoutVars>
          <dgm:chMax val="1"/>
          <dgm:chPref val="1"/>
        </dgm:presLayoutVars>
      </dgm:prSet>
      <dgm:spPr/>
    </dgm:pt>
    <dgm:pt modelId="{2922ADC0-77CB-43CA-9A0B-A57F8712695C}" type="pres">
      <dgm:prSet presAssocID="{D67840BF-1A20-4B8B-BC1F-E5B063F22591}" presName="sibTrans" presStyleLbl="sibTrans2D1" presStyleIdx="0" presStyleCnt="0"/>
      <dgm:spPr/>
    </dgm:pt>
    <dgm:pt modelId="{C7698773-4CF0-47B7-868F-E4B69A476906}" type="pres">
      <dgm:prSet presAssocID="{30622C00-5959-46FC-8836-BF6BCB44012B}" presName="compNode" presStyleCnt="0"/>
      <dgm:spPr/>
    </dgm:pt>
    <dgm:pt modelId="{8BFC047A-B681-4CAC-AEED-2101623E6205}" type="pres">
      <dgm:prSet presAssocID="{30622C00-5959-46FC-8836-BF6BCB44012B}" presName="iconBgRect" presStyleLbl="bgShp" presStyleIdx="4" presStyleCnt="5" custFlipHor="1" custScaleX="11074" custScaleY="14548" custLinFactX="-100000" custLinFactNeighborX="-167166" custLinFactNeighborY="79867"/>
      <dgm:spPr/>
    </dgm:pt>
    <dgm:pt modelId="{077E2236-89A4-43D2-B74B-1463B8A7E8B7}" type="pres">
      <dgm:prSet presAssocID="{30622C00-5959-46FC-8836-BF6BCB44012B}" presName="iconRect" presStyleLbl="node1" presStyleIdx="4" presStyleCnt="5" custLinFactY="88522" custLinFactNeighborX="-76873" custLinFactNeighborY="100000"/>
      <dgm:spPr>
        <a:ln>
          <a:noFill/>
        </a:ln>
      </dgm:spPr>
    </dgm:pt>
    <dgm:pt modelId="{5A1CE734-4C0B-48E9-9DE2-B79D2669FF00}" type="pres">
      <dgm:prSet presAssocID="{30622C00-5959-46FC-8836-BF6BCB44012B}" presName="spaceRect" presStyleCnt="0"/>
      <dgm:spPr/>
    </dgm:pt>
    <dgm:pt modelId="{944C66D9-5E4C-4BBA-96CB-1F5F2F331841}" type="pres">
      <dgm:prSet presAssocID="{30622C00-5959-46FC-8836-BF6BCB44012B}" presName="textRect" presStyleLbl="revTx" presStyleIdx="4" presStyleCnt="5" custScaleX="252987" custLinFactNeighborX="-56934" custLinFactNeighborY="94849">
        <dgm:presLayoutVars>
          <dgm:chMax val="1"/>
          <dgm:chPref val="1"/>
        </dgm:presLayoutVars>
      </dgm:prSet>
      <dgm:spPr/>
    </dgm:pt>
  </dgm:ptLst>
  <dgm:cxnLst>
    <dgm:cxn modelId="{72105B0F-54C5-4A18-85C1-D90DF6DCBBCC}" srcId="{6D886750-95AC-4501-88D9-A73C6D3FBB54}" destId="{D9B242A2-FCAE-45EA-B97E-FFB93517B08E}" srcOrd="2" destOrd="0" parTransId="{324FA062-A313-4489-80A7-4AAF7B9342CE}" sibTransId="{E3BC55C0-8E46-434D-905E-9B9102FF4D25}"/>
    <dgm:cxn modelId="{07561129-E1ED-40CB-81E6-0DFD39DEEE08}" type="presOf" srcId="{D67840BF-1A20-4B8B-BC1F-E5B063F22591}" destId="{2922ADC0-77CB-43CA-9A0B-A57F8712695C}" srcOrd="0" destOrd="0" presId="urn:microsoft.com/office/officeart/2018/2/layout/IconCircleList"/>
    <dgm:cxn modelId="{8DF09838-FCFB-4648-96D9-E25E677154A6}" srcId="{6D886750-95AC-4501-88D9-A73C6D3FBB54}" destId="{63255816-AFBF-4D76-BBDE-CE8BFE321BCA}" srcOrd="1" destOrd="0" parTransId="{5BD9E465-A272-475F-89FF-79DBC95450DE}" sibTransId="{231D618E-B0E6-49AF-BEED-E608494990D2}"/>
    <dgm:cxn modelId="{8174C23C-FABD-4DA6-BDCD-ED64FA5660A4}" type="presOf" srcId="{231D618E-B0E6-49AF-BEED-E608494990D2}" destId="{074A4EE1-7690-4F30-A322-27AD19C5690D}" srcOrd="0" destOrd="0" presId="urn:microsoft.com/office/officeart/2018/2/layout/IconCircleList"/>
    <dgm:cxn modelId="{F00E174C-3223-4938-B033-0D41915C84B2}" srcId="{6D886750-95AC-4501-88D9-A73C6D3FBB54}" destId="{17FC1672-0FBF-4640-B7ED-B7373C3F7BC3}" srcOrd="3" destOrd="0" parTransId="{CB972F9E-8FD8-40AB-BC52-40008057CE11}" sibTransId="{D67840BF-1A20-4B8B-BC1F-E5B063F22591}"/>
    <dgm:cxn modelId="{39CD2756-CD46-4328-BDE4-6BB76C0D1E49}" type="presOf" srcId="{30622C00-5959-46FC-8836-BF6BCB44012B}" destId="{944C66D9-5E4C-4BBA-96CB-1F5F2F331841}" srcOrd="0" destOrd="0" presId="urn:microsoft.com/office/officeart/2018/2/layout/IconCircleList"/>
    <dgm:cxn modelId="{B311B793-B0FF-4045-AE30-BC328B3162B8}" srcId="{6D886750-95AC-4501-88D9-A73C6D3FBB54}" destId="{A91E14BC-1C0D-46F3-8F38-CAF173F2474F}" srcOrd="0" destOrd="0" parTransId="{D74D2D31-114B-4DE5-AB0F-9B7E5DBB1F6E}" sibTransId="{3D3592F5-232E-44F8-A635-CC9EB308C9B7}"/>
    <dgm:cxn modelId="{54F312A2-E3AD-4610-AC03-8327E422F909}" type="presOf" srcId="{3D3592F5-232E-44F8-A635-CC9EB308C9B7}" destId="{857B511D-D52F-41E6-9A84-34400AA2BBB6}" srcOrd="0" destOrd="0" presId="urn:microsoft.com/office/officeart/2018/2/layout/IconCircleList"/>
    <dgm:cxn modelId="{B0CD6AB8-7D45-4791-89B2-6F966D82FB49}" type="presOf" srcId="{17FC1672-0FBF-4640-B7ED-B7373C3F7BC3}" destId="{15A49112-6CD5-4261-9A17-5E75C9CDD38C}" srcOrd="0" destOrd="0" presId="urn:microsoft.com/office/officeart/2018/2/layout/IconCircleList"/>
    <dgm:cxn modelId="{0C19ACBB-479D-47F6-AFFF-9C7F00E9A7EE}" type="presOf" srcId="{63255816-AFBF-4D76-BBDE-CE8BFE321BCA}" destId="{69EBB381-4818-42A0-80CA-22EDCD9B5E82}" srcOrd="0" destOrd="0" presId="urn:microsoft.com/office/officeart/2018/2/layout/IconCircleList"/>
    <dgm:cxn modelId="{FAFAE0C3-989E-48EA-B7AC-DDF3EC732F4D}" type="presOf" srcId="{A91E14BC-1C0D-46F3-8F38-CAF173F2474F}" destId="{2BFEEF8E-CCB6-4DC7-954C-DA7BAB3D3FC0}" srcOrd="0" destOrd="0" presId="urn:microsoft.com/office/officeart/2018/2/layout/IconCircleList"/>
    <dgm:cxn modelId="{2B31D8C4-1024-4851-903E-4A4F185B1C53}" type="presOf" srcId="{D9B242A2-FCAE-45EA-B97E-FFB93517B08E}" destId="{FFDA96FF-C146-4EA7-B628-DA409398E2CF}" srcOrd="0" destOrd="0" presId="urn:microsoft.com/office/officeart/2018/2/layout/IconCircleList"/>
    <dgm:cxn modelId="{4E628AF4-E8B1-4106-8E75-ECEA7064F9B2}" type="presOf" srcId="{6D886750-95AC-4501-88D9-A73C6D3FBB54}" destId="{8374BF52-45FF-4685-B209-053F52241FCB}" srcOrd="0" destOrd="0" presId="urn:microsoft.com/office/officeart/2018/2/layout/IconCircleList"/>
    <dgm:cxn modelId="{76F84FFC-37BA-4AD7-BBC3-1E185B069DC9}" srcId="{6D886750-95AC-4501-88D9-A73C6D3FBB54}" destId="{30622C00-5959-46FC-8836-BF6BCB44012B}" srcOrd="4" destOrd="0" parTransId="{B461CB95-2382-48C4-8221-B977E0E47950}" sibTransId="{2357738D-8FEA-44DF-BFDF-76E400303C75}"/>
    <dgm:cxn modelId="{F3A8A9FE-AA9F-4E6D-8504-7B7E649FF074}" type="presOf" srcId="{E3BC55C0-8E46-434D-905E-9B9102FF4D25}" destId="{4C977168-1FD0-4F76-9B0A-3835C95AFA01}" srcOrd="0" destOrd="0" presId="urn:microsoft.com/office/officeart/2018/2/layout/IconCircleList"/>
    <dgm:cxn modelId="{7A9816C6-453B-4A64-9BA7-72B4284A4E5D}" type="presParOf" srcId="{8374BF52-45FF-4685-B209-053F52241FCB}" destId="{517CE642-B51D-4C75-91B1-F5950B9048DA}" srcOrd="0" destOrd="0" presId="urn:microsoft.com/office/officeart/2018/2/layout/IconCircleList"/>
    <dgm:cxn modelId="{4DE5A5E5-B84E-4A4C-9F6D-354601007809}" type="presParOf" srcId="{517CE642-B51D-4C75-91B1-F5950B9048DA}" destId="{B7E524CB-657B-4EBB-9D12-172BD509560D}" srcOrd="0" destOrd="0" presId="urn:microsoft.com/office/officeart/2018/2/layout/IconCircleList"/>
    <dgm:cxn modelId="{1AC3FF1E-2882-4444-A7B9-8DCA03A6FA49}" type="presParOf" srcId="{B7E524CB-657B-4EBB-9D12-172BD509560D}" destId="{CBDDAA76-6143-4FDC-A7F5-5BDD78A6B08B}" srcOrd="0" destOrd="0" presId="urn:microsoft.com/office/officeart/2018/2/layout/IconCircleList"/>
    <dgm:cxn modelId="{287D0ABF-82D5-471D-BEDC-7C255DCE5D6B}" type="presParOf" srcId="{B7E524CB-657B-4EBB-9D12-172BD509560D}" destId="{D4B5A001-EBED-44E7-958F-2FADC1173F1C}" srcOrd="1" destOrd="0" presId="urn:microsoft.com/office/officeart/2018/2/layout/IconCircleList"/>
    <dgm:cxn modelId="{D9BF4622-B2A6-42D2-ABB3-B9C98415F737}" type="presParOf" srcId="{B7E524CB-657B-4EBB-9D12-172BD509560D}" destId="{A812163A-EF3E-4D62-89FD-EC3D38484BC0}" srcOrd="2" destOrd="0" presId="urn:microsoft.com/office/officeart/2018/2/layout/IconCircleList"/>
    <dgm:cxn modelId="{50FD15E9-2A75-4C4C-8483-34238314631F}" type="presParOf" srcId="{B7E524CB-657B-4EBB-9D12-172BD509560D}" destId="{2BFEEF8E-CCB6-4DC7-954C-DA7BAB3D3FC0}" srcOrd="3" destOrd="0" presId="urn:microsoft.com/office/officeart/2018/2/layout/IconCircleList"/>
    <dgm:cxn modelId="{76E11212-688A-4B0F-97A7-1827D49BE205}" type="presParOf" srcId="{517CE642-B51D-4C75-91B1-F5950B9048DA}" destId="{857B511D-D52F-41E6-9A84-34400AA2BBB6}" srcOrd="1" destOrd="0" presId="urn:microsoft.com/office/officeart/2018/2/layout/IconCircleList"/>
    <dgm:cxn modelId="{ADB8F333-6C80-4CC1-B938-4DBC03B8F56C}" type="presParOf" srcId="{517CE642-B51D-4C75-91B1-F5950B9048DA}" destId="{36DDA444-0ADD-4FCD-98F3-E960EC124877}" srcOrd="2" destOrd="0" presId="urn:microsoft.com/office/officeart/2018/2/layout/IconCircleList"/>
    <dgm:cxn modelId="{E62B7372-C591-4AE9-A91A-E4B12BB381C8}" type="presParOf" srcId="{36DDA444-0ADD-4FCD-98F3-E960EC124877}" destId="{70A9D59C-7E62-4FF4-9BC8-8000850E163F}" srcOrd="0" destOrd="0" presId="urn:microsoft.com/office/officeart/2018/2/layout/IconCircleList"/>
    <dgm:cxn modelId="{CEB22CB5-0C2A-4AD9-BF10-C72BC06DFF8B}" type="presParOf" srcId="{36DDA444-0ADD-4FCD-98F3-E960EC124877}" destId="{A4A59818-8168-4F5F-80B2-046D4D5D69C0}" srcOrd="1" destOrd="0" presId="urn:microsoft.com/office/officeart/2018/2/layout/IconCircleList"/>
    <dgm:cxn modelId="{277D8417-4CA7-4C6F-B635-7682CF0D2D7E}" type="presParOf" srcId="{36DDA444-0ADD-4FCD-98F3-E960EC124877}" destId="{C3EDAB0B-2021-4B92-91DC-32DCF56A94EF}" srcOrd="2" destOrd="0" presId="urn:microsoft.com/office/officeart/2018/2/layout/IconCircleList"/>
    <dgm:cxn modelId="{CBA1A8EE-BD55-426D-8692-8B1D5309D9A6}" type="presParOf" srcId="{36DDA444-0ADD-4FCD-98F3-E960EC124877}" destId="{69EBB381-4818-42A0-80CA-22EDCD9B5E82}" srcOrd="3" destOrd="0" presId="urn:microsoft.com/office/officeart/2018/2/layout/IconCircleList"/>
    <dgm:cxn modelId="{D480A3D2-93BE-4FC4-9845-017E27CED4F7}" type="presParOf" srcId="{517CE642-B51D-4C75-91B1-F5950B9048DA}" destId="{074A4EE1-7690-4F30-A322-27AD19C5690D}" srcOrd="3" destOrd="0" presId="urn:microsoft.com/office/officeart/2018/2/layout/IconCircleList"/>
    <dgm:cxn modelId="{D152FE48-AABD-45FF-B5C3-BE764997B2D0}" type="presParOf" srcId="{517CE642-B51D-4C75-91B1-F5950B9048DA}" destId="{C499D3E8-9259-4875-8861-54C3A51D2848}" srcOrd="4" destOrd="0" presId="urn:microsoft.com/office/officeart/2018/2/layout/IconCircleList"/>
    <dgm:cxn modelId="{7688EA4B-99CC-44BE-8714-41E648DB109D}" type="presParOf" srcId="{C499D3E8-9259-4875-8861-54C3A51D2848}" destId="{F7E95B10-877F-4879-B6F1-46F5929FE7D9}" srcOrd="0" destOrd="0" presId="urn:microsoft.com/office/officeart/2018/2/layout/IconCircleList"/>
    <dgm:cxn modelId="{2F4EA014-81A2-4529-ABED-D670679A3BA8}" type="presParOf" srcId="{C499D3E8-9259-4875-8861-54C3A51D2848}" destId="{7D3281A7-1A14-4465-BE0F-925354D1A4D4}" srcOrd="1" destOrd="0" presId="urn:microsoft.com/office/officeart/2018/2/layout/IconCircleList"/>
    <dgm:cxn modelId="{A96E03BB-E137-41B3-AF2D-A376A8D14879}" type="presParOf" srcId="{C499D3E8-9259-4875-8861-54C3A51D2848}" destId="{FCE22893-8DEA-4E62-BCBC-F33E20CF5F31}" srcOrd="2" destOrd="0" presId="urn:microsoft.com/office/officeart/2018/2/layout/IconCircleList"/>
    <dgm:cxn modelId="{02983D2E-9AE2-41F5-BE9A-9320535769EF}" type="presParOf" srcId="{C499D3E8-9259-4875-8861-54C3A51D2848}" destId="{FFDA96FF-C146-4EA7-B628-DA409398E2CF}" srcOrd="3" destOrd="0" presId="urn:microsoft.com/office/officeart/2018/2/layout/IconCircleList"/>
    <dgm:cxn modelId="{F5D9637C-2285-4109-AD2A-61FC981E5683}" type="presParOf" srcId="{517CE642-B51D-4C75-91B1-F5950B9048DA}" destId="{4C977168-1FD0-4F76-9B0A-3835C95AFA01}" srcOrd="5" destOrd="0" presId="urn:microsoft.com/office/officeart/2018/2/layout/IconCircleList"/>
    <dgm:cxn modelId="{AED3D381-67BE-4C78-9531-44E281FB82CC}" type="presParOf" srcId="{517CE642-B51D-4C75-91B1-F5950B9048DA}" destId="{8BF6E64D-9E8B-4A70-8293-E6D6502300B8}" srcOrd="6" destOrd="0" presId="urn:microsoft.com/office/officeart/2018/2/layout/IconCircleList"/>
    <dgm:cxn modelId="{240F8930-7F3D-4ECC-B5A6-FA5CA30C6F80}" type="presParOf" srcId="{8BF6E64D-9E8B-4A70-8293-E6D6502300B8}" destId="{BA854959-CD34-4B1E-AE90-ACA4EA82071B}" srcOrd="0" destOrd="0" presId="urn:microsoft.com/office/officeart/2018/2/layout/IconCircleList"/>
    <dgm:cxn modelId="{0CEA4BDF-F577-4E2C-BD08-BF37EC328985}" type="presParOf" srcId="{8BF6E64D-9E8B-4A70-8293-E6D6502300B8}" destId="{233DBE60-8267-45DB-981C-456E909F381C}" srcOrd="1" destOrd="0" presId="urn:microsoft.com/office/officeart/2018/2/layout/IconCircleList"/>
    <dgm:cxn modelId="{BAF164A1-9661-42E2-BC62-AF49E4872B7A}" type="presParOf" srcId="{8BF6E64D-9E8B-4A70-8293-E6D6502300B8}" destId="{7AC76B66-575D-4F12-9A73-C154B84E3A44}" srcOrd="2" destOrd="0" presId="urn:microsoft.com/office/officeart/2018/2/layout/IconCircleList"/>
    <dgm:cxn modelId="{15228451-02C0-4E78-8D89-4495D8B760BF}" type="presParOf" srcId="{8BF6E64D-9E8B-4A70-8293-E6D6502300B8}" destId="{15A49112-6CD5-4261-9A17-5E75C9CDD38C}" srcOrd="3" destOrd="0" presId="urn:microsoft.com/office/officeart/2018/2/layout/IconCircleList"/>
    <dgm:cxn modelId="{432829E7-F5A6-4857-9062-47190D340C53}" type="presParOf" srcId="{517CE642-B51D-4C75-91B1-F5950B9048DA}" destId="{2922ADC0-77CB-43CA-9A0B-A57F8712695C}" srcOrd="7" destOrd="0" presId="urn:microsoft.com/office/officeart/2018/2/layout/IconCircleList"/>
    <dgm:cxn modelId="{F0CFD774-71F5-4C96-9265-BEA144B342D0}" type="presParOf" srcId="{517CE642-B51D-4C75-91B1-F5950B9048DA}" destId="{C7698773-4CF0-47B7-868F-E4B69A476906}" srcOrd="8" destOrd="0" presId="urn:microsoft.com/office/officeart/2018/2/layout/IconCircleList"/>
    <dgm:cxn modelId="{07661C65-3157-40D7-89CF-202BFAE82B23}" type="presParOf" srcId="{C7698773-4CF0-47B7-868F-E4B69A476906}" destId="{8BFC047A-B681-4CAC-AEED-2101623E6205}" srcOrd="0" destOrd="0" presId="urn:microsoft.com/office/officeart/2018/2/layout/IconCircleList"/>
    <dgm:cxn modelId="{6702A22A-F82C-44CA-84FF-2B2D66C8D111}" type="presParOf" srcId="{C7698773-4CF0-47B7-868F-E4B69A476906}" destId="{077E2236-89A4-43D2-B74B-1463B8A7E8B7}" srcOrd="1" destOrd="0" presId="urn:microsoft.com/office/officeart/2018/2/layout/IconCircleList"/>
    <dgm:cxn modelId="{2E936F13-01D1-48CD-AC61-32673E698625}" type="presParOf" srcId="{C7698773-4CF0-47B7-868F-E4B69A476906}" destId="{5A1CE734-4C0B-48E9-9DE2-B79D2669FF00}" srcOrd="2" destOrd="0" presId="urn:microsoft.com/office/officeart/2018/2/layout/IconCircleList"/>
    <dgm:cxn modelId="{786CBB3F-B5E4-4ED9-B04F-C6218F74E0B0}" type="presParOf" srcId="{C7698773-4CF0-47B7-868F-E4B69A476906}" destId="{944C66D9-5E4C-4BBA-96CB-1F5F2F3318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81D7F-657C-4DD5-BA32-04A53ADCC1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FD08EE-7DEB-446C-9247-460BD380775D}">
      <dgm:prSet/>
      <dgm:spPr/>
      <dgm:t>
        <a:bodyPr/>
        <a:lstStyle/>
        <a:p>
          <a:r>
            <a:rPr lang="en-US"/>
            <a:t>Boolean: This can hold two possible values(true or false)</a:t>
          </a:r>
        </a:p>
      </dgm:t>
    </dgm:pt>
    <dgm:pt modelId="{B036C7D2-ED45-4B6F-A168-D69FC1701A65}" type="parTrans" cxnId="{CD637AE8-2281-4726-A591-69FD16C0224B}">
      <dgm:prSet/>
      <dgm:spPr/>
      <dgm:t>
        <a:bodyPr/>
        <a:lstStyle/>
        <a:p>
          <a:endParaRPr lang="en-US"/>
        </a:p>
      </dgm:t>
    </dgm:pt>
    <dgm:pt modelId="{2C5B71A9-CCFB-4D89-861E-56E9F5E8D729}" type="sibTrans" cxnId="{CD637AE8-2281-4726-A591-69FD16C0224B}">
      <dgm:prSet/>
      <dgm:spPr/>
      <dgm:t>
        <a:bodyPr/>
        <a:lstStyle/>
        <a:p>
          <a:endParaRPr lang="en-US"/>
        </a:p>
      </dgm:t>
    </dgm:pt>
    <dgm:pt modelId="{E8CB0106-BFDB-40C6-95D1-688C12A1CB6E}">
      <dgm:prSet/>
      <dgm:spPr/>
      <dgm:t>
        <a:bodyPr/>
        <a:lstStyle/>
        <a:p>
          <a:r>
            <a:rPr lang="en-US"/>
            <a:t>True: The condition where the active state is true</a:t>
          </a:r>
        </a:p>
      </dgm:t>
    </dgm:pt>
    <dgm:pt modelId="{D7E5798A-69B9-47D4-8B26-2216648A4D18}" type="parTrans" cxnId="{0E614FA1-BAF4-4D5E-AE7F-B7E61FE450BA}">
      <dgm:prSet/>
      <dgm:spPr/>
      <dgm:t>
        <a:bodyPr/>
        <a:lstStyle/>
        <a:p>
          <a:endParaRPr lang="en-US"/>
        </a:p>
      </dgm:t>
    </dgm:pt>
    <dgm:pt modelId="{24BEF3F5-1ECC-4858-9750-370BDA84DE56}" type="sibTrans" cxnId="{0E614FA1-BAF4-4D5E-AE7F-B7E61FE450BA}">
      <dgm:prSet/>
      <dgm:spPr/>
      <dgm:t>
        <a:bodyPr/>
        <a:lstStyle/>
        <a:p>
          <a:endParaRPr lang="en-US"/>
        </a:p>
      </dgm:t>
    </dgm:pt>
    <dgm:pt modelId="{CB76ADC1-99E8-4477-B2ED-BAF95F3B22A7}">
      <dgm:prSet/>
      <dgm:spPr/>
      <dgm:t>
        <a:bodyPr/>
        <a:lstStyle/>
        <a:p>
          <a:r>
            <a:rPr lang="en-US"/>
            <a:t>false: The condition where the state is inactive</a:t>
          </a:r>
        </a:p>
      </dgm:t>
    </dgm:pt>
    <dgm:pt modelId="{E5D9989E-8C4A-4F32-A427-D5D1AC48B2B0}" type="parTrans" cxnId="{3C96A4A1-3311-43CE-9316-FDDFDBB6C0D4}">
      <dgm:prSet/>
      <dgm:spPr/>
      <dgm:t>
        <a:bodyPr/>
        <a:lstStyle/>
        <a:p>
          <a:endParaRPr lang="en-US"/>
        </a:p>
      </dgm:t>
    </dgm:pt>
    <dgm:pt modelId="{2B776067-0375-454C-B671-613706476FC9}" type="sibTrans" cxnId="{3C96A4A1-3311-43CE-9316-FDDFDBB6C0D4}">
      <dgm:prSet/>
      <dgm:spPr/>
      <dgm:t>
        <a:bodyPr/>
        <a:lstStyle/>
        <a:p>
          <a:endParaRPr lang="en-US"/>
        </a:p>
      </dgm:t>
    </dgm:pt>
    <dgm:pt modelId="{B7C3D24C-9E71-4236-809D-958BF3C39B0B}" type="pres">
      <dgm:prSet presAssocID="{79B81D7F-657C-4DD5-BA32-04A53ADCC19D}" presName="linear" presStyleCnt="0">
        <dgm:presLayoutVars>
          <dgm:animLvl val="lvl"/>
          <dgm:resizeHandles val="exact"/>
        </dgm:presLayoutVars>
      </dgm:prSet>
      <dgm:spPr/>
    </dgm:pt>
    <dgm:pt modelId="{39235EB9-F10B-4E98-8C2E-D70C97473D38}" type="pres">
      <dgm:prSet presAssocID="{68FD08EE-7DEB-446C-9247-460BD38077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9EA05-102C-4363-9CF1-2C2694AF35F7}" type="pres">
      <dgm:prSet presAssocID="{2C5B71A9-CCFB-4D89-861E-56E9F5E8D729}" presName="spacer" presStyleCnt="0"/>
      <dgm:spPr/>
    </dgm:pt>
    <dgm:pt modelId="{5583DE40-0483-49EF-91B5-57ABF750DCAA}" type="pres">
      <dgm:prSet presAssocID="{E8CB0106-BFDB-40C6-95D1-688C12A1CB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12AD51-DD99-44B7-910F-58A0788C354A}" type="pres">
      <dgm:prSet presAssocID="{24BEF3F5-1ECC-4858-9750-370BDA84DE56}" presName="spacer" presStyleCnt="0"/>
      <dgm:spPr/>
    </dgm:pt>
    <dgm:pt modelId="{DB4DE164-2C89-4C7C-AD6E-DFC143AC8135}" type="pres">
      <dgm:prSet presAssocID="{CB76ADC1-99E8-4477-B2ED-BAF95F3B22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A97F55-0287-4A6C-BB82-14225D2518FD}" type="presOf" srcId="{68FD08EE-7DEB-446C-9247-460BD380775D}" destId="{39235EB9-F10B-4E98-8C2E-D70C97473D38}" srcOrd="0" destOrd="0" presId="urn:microsoft.com/office/officeart/2005/8/layout/vList2"/>
    <dgm:cxn modelId="{8D08DE56-50C2-40A9-B28A-18EC337B1564}" type="presOf" srcId="{79B81D7F-657C-4DD5-BA32-04A53ADCC19D}" destId="{B7C3D24C-9E71-4236-809D-958BF3C39B0B}" srcOrd="0" destOrd="0" presId="urn:microsoft.com/office/officeart/2005/8/layout/vList2"/>
    <dgm:cxn modelId="{0E614FA1-BAF4-4D5E-AE7F-B7E61FE450BA}" srcId="{79B81D7F-657C-4DD5-BA32-04A53ADCC19D}" destId="{E8CB0106-BFDB-40C6-95D1-688C12A1CB6E}" srcOrd="1" destOrd="0" parTransId="{D7E5798A-69B9-47D4-8B26-2216648A4D18}" sibTransId="{24BEF3F5-1ECC-4858-9750-370BDA84DE56}"/>
    <dgm:cxn modelId="{3C96A4A1-3311-43CE-9316-FDDFDBB6C0D4}" srcId="{79B81D7F-657C-4DD5-BA32-04A53ADCC19D}" destId="{CB76ADC1-99E8-4477-B2ED-BAF95F3B22A7}" srcOrd="2" destOrd="0" parTransId="{E5D9989E-8C4A-4F32-A427-D5D1AC48B2B0}" sibTransId="{2B776067-0375-454C-B671-613706476FC9}"/>
    <dgm:cxn modelId="{38E085C8-372B-4699-8C76-280821E9EF92}" type="presOf" srcId="{CB76ADC1-99E8-4477-B2ED-BAF95F3B22A7}" destId="{DB4DE164-2C89-4C7C-AD6E-DFC143AC8135}" srcOrd="0" destOrd="0" presId="urn:microsoft.com/office/officeart/2005/8/layout/vList2"/>
    <dgm:cxn modelId="{CEDF54E0-6E47-4A17-B67E-FB997C43F02A}" type="presOf" srcId="{E8CB0106-BFDB-40C6-95D1-688C12A1CB6E}" destId="{5583DE40-0483-49EF-91B5-57ABF750DCAA}" srcOrd="0" destOrd="0" presId="urn:microsoft.com/office/officeart/2005/8/layout/vList2"/>
    <dgm:cxn modelId="{CD637AE8-2281-4726-A591-69FD16C0224B}" srcId="{79B81D7F-657C-4DD5-BA32-04A53ADCC19D}" destId="{68FD08EE-7DEB-446C-9247-460BD380775D}" srcOrd="0" destOrd="0" parTransId="{B036C7D2-ED45-4B6F-A168-D69FC1701A65}" sibTransId="{2C5B71A9-CCFB-4D89-861E-56E9F5E8D729}"/>
    <dgm:cxn modelId="{B0177195-4A9A-429A-8C92-EECF2B013807}" type="presParOf" srcId="{B7C3D24C-9E71-4236-809D-958BF3C39B0B}" destId="{39235EB9-F10B-4E98-8C2E-D70C97473D38}" srcOrd="0" destOrd="0" presId="urn:microsoft.com/office/officeart/2005/8/layout/vList2"/>
    <dgm:cxn modelId="{37BDDA32-438C-483D-AA38-FF5D036B8F6E}" type="presParOf" srcId="{B7C3D24C-9E71-4236-809D-958BF3C39B0B}" destId="{5629EA05-102C-4363-9CF1-2C2694AF35F7}" srcOrd="1" destOrd="0" presId="urn:microsoft.com/office/officeart/2005/8/layout/vList2"/>
    <dgm:cxn modelId="{4365A86D-FE6F-4B36-B17E-F6BF7864B35F}" type="presParOf" srcId="{B7C3D24C-9E71-4236-809D-958BF3C39B0B}" destId="{5583DE40-0483-49EF-91B5-57ABF750DCAA}" srcOrd="2" destOrd="0" presId="urn:microsoft.com/office/officeart/2005/8/layout/vList2"/>
    <dgm:cxn modelId="{45FBE38F-B39C-468C-91ED-D7D133AC1E8A}" type="presParOf" srcId="{B7C3D24C-9E71-4236-809D-958BF3C39B0B}" destId="{6412AD51-DD99-44B7-910F-58A0788C354A}" srcOrd="3" destOrd="0" presId="urn:microsoft.com/office/officeart/2005/8/layout/vList2"/>
    <dgm:cxn modelId="{54DE98D5-46F1-490E-AC2A-A20E5CBD4CAA}" type="presParOf" srcId="{B7C3D24C-9E71-4236-809D-958BF3C39B0B}" destId="{DB4DE164-2C89-4C7C-AD6E-DFC143AC81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DAA76-6143-4FDC-A7F5-5BDD78A6B08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5A001-EBED-44E7-958F-2FADC1173F1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EEF8E-CCB6-4DC7-954C-DA7BAB3D3FC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a script to the </a:t>
          </a:r>
          <a:r>
            <a:rPr lang="en-US" sz="1200" kern="1200" dirty="0" err="1"/>
            <a:t>GameObject</a:t>
          </a:r>
          <a:r>
            <a:rPr lang="en-US" sz="1200" kern="1200" dirty="0"/>
            <a:t> in the scenes</a:t>
          </a:r>
        </a:p>
      </dsp:txBody>
      <dsp:txXfrm>
        <a:off x="1172126" y="908559"/>
        <a:ext cx="2114937" cy="897246"/>
      </dsp:txXfrm>
    </dsp:sp>
    <dsp:sp modelId="{70A9D59C-7E62-4FF4-9BC8-8000850E163F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59818-8168-4F5F-80B2-046D4D5D69C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B381-4818-42A0-80CA-22EDCD9B5E8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 a countdown timer </a:t>
          </a:r>
        </a:p>
      </dsp:txBody>
      <dsp:txXfrm>
        <a:off x="4745088" y="908559"/>
        <a:ext cx="2114937" cy="897246"/>
      </dsp:txXfrm>
    </dsp:sp>
    <dsp:sp modelId="{F7E95B10-877F-4879-B6F1-46F5929FE7D9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281A7-1A14-4465-BE0F-925354D1A4D4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A96FF-C146-4EA7-B628-DA409398E2CF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will need to display the timer, you will need to go on game object, UI and Text in the hierarchy. You must assign the text in the inspector</a:t>
          </a:r>
        </a:p>
      </dsp:txBody>
      <dsp:txXfrm>
        <a:off x="8318049" y="908559"/>
        <a:ext cx="2114937" cy="897246"/>
      </dsp:txXfrm>
    </dsp:sp>
    <dsp:sp modelId="{BA854959-CD34-4B1E-AE90-ACA4EA82071B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DBE60-8267-45DB-981C-456E909F381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9112-6CD5-4261-9A17-5E75C9CDD38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can change the speed manually in unity</a:t>
          </a:r>
        </a:p>
      </dsp:txBody>
      <dsp:txXfrm>
        <a:off x="1172126" y="2545532"/>
        <a:ext cx="2114937" cy="897246"/>
      </dsp:txXfrm>
    </dsp:sp>
    <dsp:sp modelId="{8BFC047A-B681-4CAC-AEED-2101623E6205}">
      <dsp:nvSpPr>
        <dsp:cNvPr id="0" name=""/>
        <dsp:cNvSpPr/>
      </dsp:nvSpPr>
      <dsp:spPr>
        <a:xfrm flipH="1">
          <a:off x="2185657" y="3645493"/>
          <a:ext cx="99361" cy="1305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E2236-89A4-43D2-B74B-1463B8A7E8B7}">
      <dsp:nvSpPr>
        <dsp:cNvPr id="0" name=""/>
        <dsp:cNvSpPr/>
      </dsp:nvSpPr>
      <dsp:spPr>
        <a:xfrm>
          <a:off x="3972223" y="3715027"/>
          <a:ext cx="520402" cy="5204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C66D9-5E4C-4BBA-96CB-1F5F2F331841}">
      <dsp:nvSpPr>
        <dsp:cNvPr id="0" name=""/>
        <dsp:cNvSpPr/>
      </dsp:nvSpPr>
      <dsp:spPr>
        <a:xfrm>
          <a:off x="2451456" y="3396561"/>
          <a:ext cx="5350515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you play the game, the countdown should be set</a:t>
          </a:r>
        </a:p>
      </dsp:txBody>
      <dsp:txXfrm>
        <a:off x="2451456" y="3396561"/>
        <a:ext cx="5350515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35EB9-F10B-4E98-8C2E-D70C97473D38}">
      <dsp:nvSpPr>
        <dsp:cNvPr id="0" name=""/>
        <dsp:cNvSpPr/>
      </dsp:nvSpPr>
      <dsp:spPr>
        <a:xfrm>
          <a:off x="0" y="245096"/>
          <a:ext cx="6589260" cy="1511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Boolean: This can hold two possible values(true or false)</a:t>
          </a:r>
        </a:p>
      </dsp:txBody>
      <dsp:txXfrm>
        <a:off x="73792" y="318888"/>
        <a:ext cx="6441676" cy="1364056"/>
      </dsp:txXfrm>
    </dsp:sp>
    <dsp:sp modelId="{5583DE40-0483-49EF-91B5-57ABF750DCAA}">
      <dsp:nvSpPr>
        <dsp:cNvPr id="0" name=""/>
        <dsp:cNvSpPr/>
      </dsp:nvSpPr>
      <dsp:spPr>
        <a:xfrm>
          <a:off x="0" y="1866176"/>
          <a:ext cx="6589260" cy="15116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True: The condition where the active state is true</a:t>
          </a:r>
        </a:p>
      </dsp:txBody>
      <dsp:txXfrm>
        <a:off x="73792" y="1939968"/>
        <a:ext cx="6441676" cy="1364056"/>
      </dsp:txXfrm>
    </dsp:sp>
    <dsp:sp modelId="{DB4DE164-2C89-4C7C-AD6E-DFC143AC8135}">
      <dsp:nvSpPr>
        <dsp:cNvPr id="0" name=""/>
        <dsp:cNvSpPr/>
      </dsp:nvSpPr>
      <dsp:spPr>
        <a:xfrm>
          <a:off x="0" y="3487256"/>
          <a:ext cx="6589260" cy="15116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false: The condition where the state is inactive</a:t>
          </a:r>
        </a:p>
      </dsp:txBody>
      <dsp:txXfrm>
        <a:off x="73792" y="3561048"/>
        <a:ext cx="6441676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5EF4-154D-6EAB-7318-6EBA006F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23605-4DBB-416B-DB5D-441E723C5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E354-E7E0-D457-1037-33A357EA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561C-DA42-5065-CD22-11CD11E4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AA40-06D5-4E0D-79D0-F653E760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D1C3-2439-B26B-C13E-797926D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9FEAA-8ABE-0A87-2AA0-E9C8C3528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5F4F-BA10-D404-3DF9-F0EF7FEF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9233-1E0A-C5D6-E10E-08D52A46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124A-D2C3-2041-D124-197812D1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ED074-12F1-CB29-2E85-A50932E4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5A9BE-6790-5F15-7980-CF03FFE10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C69C-3190-1200-6980-6244E01B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CD70-B043-01BC-E2A3-864F5CFD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EA25-134F-7062-D175-4C8BE01B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C371-BB40-8258-6EF0-F6B8B63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F45A-FAED-8411-C3D9-09E3DC9A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F936-0C2F-092B-DD2D-0A58F6AD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C77F-F633-90DB-1556-CCD3F866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92B6-E67A-2D55-DCE6-B0D3C6CE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A857-06CD-9E3F-4247-52092E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325D2-DC96-D8D4-9A30-8CAA6F72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6E3E-34B7-6332-C0B1-5D78390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A20E-9B9F-7DF9-8572-439EDB1A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9D31-C516-D5CF-F781-962D87F2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82B7-7066-7F0D-C7E9-37350123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D6C8-10D1-5278-BEF5-D9F1B34A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0AEB-1769-0299-A5CA-5C43D07A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AEBB2-8541-C583-55CF-642A9F4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D5FA9-CA88-AB2F-23FE-96DEC122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D101-F572-FCBD-2343-445DF699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BDB6-CF7F-AEEC-E82F-05E23086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C7A6B-EEC0-1E31-2AB1-DC50EDBB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2F0DE-5FB5-B510-FF86-BB9A9177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C2B3-72FA-6F08-2BCA-22BDAB116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18B09-3673-9853-3F81-9B7145400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0C3A0-B148-EB58-B973-D81AE70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8559B-B5AA-86CD-00CE-958B3289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4E5FC-ECB8-F6FF-4B92-C3E0319E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489B-DECF-2082-BC18-DB7D4994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61366-CA89-C43E-5579-EF8777D9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5FDE4-AEE6-8424-8DAE-DE67826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2BD0B-7039-5EA8-6C25-728E9183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1B967-996A-7D7F-708B-E091F16D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B02B-466D-7D60-6388-047F80D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8BD38-A14A-AE4F-A0D8-E0E6D26E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6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7980-BFAF-29A0-C272-5B213BAA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7817-6990-A71B-42AA-FA482DF8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B2758-8EEE-0EF9-F72A-30B8EEA2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EAF9-2324-40C1-F630-CE3068E4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A6717-D8C3-3B10-9A02-2FD8C4F4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FC3B5-A1D6-0888-A961-1EBC0FB1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30F-B570-E6E4-590C-B36399E4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F1F1A-576E-03B8-017A-841B3E46E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D7F86-CD62-8A88-F751-70342A80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74E0-C701-7A8C-AA47-0F8CBBB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DA44-401C-4E85-331E-1A0944B8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759E-EECD-5D1D-3237-3BC0BE5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CC59E-E72F-F59F-8C34-C0F7E76B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1B60-363D-4B47-D948-B97BD413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1AF2-D790-580B-0412-2A8273828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79072-0DC9-417F-ACB3-E61AA8CBDA1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5C25-7031-458F-B809-A5953297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3A0A-3DFE-7C83-D77D-01057CBC9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3EBC0-349A-462A-BBFD-5ACA125E3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1ED3-D906-6130-19AF-8232C0C5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Timer tutorial</a:t>
            </a:r>
            <a:endParaRPr lang="en-GB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99C03-C909-56FA-06E1-74B2FC6E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This tutorial is for add a countdown </a:t>
            </a:r>
            <a:endParaRPr lang="en-GB" sz="44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B42D1-B7B4-213E-0A84-F18344F2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Steps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0ED5E0-5447-30C6-3C20-F279A2A0E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7813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6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7A163-97EB-9490-A1F6-41A20F14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Timer explanation of the script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6A9F8-50D7-759D-38D1-902E2B518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51514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77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5DC73-F667-EA1E-EFB1-1B697E52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Booleans are useful for timer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BF02-C7D8-9C42-ECFA-9117EB02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They can control whether the timer is running or paused</a:t>
            </a:r>
            <a:r>
              <a:rPr lang="en-GB"/>
              <a:t>, this gives you better control over the timer</a:t>
            </a:r>
            <a:r>
              <a:rPr lang="en-US"/>
              <a:t>. </a:t>
            </a:r>
          </a:p>
          <a:p>
            <a:r>
              <a:rPr lang="en-US"/>
              <a:t>It can track the state of the timer so that the rest of the script can check to see if the timer is active.</a:t>
            </a:r>
          </a:p>
          <a:p>
            <a:r>
              <a:rPr lang="en-US"/>
              <a:t>Better control of the timer can be crucial in certain aspect such as having main menus and inventories. This allows the game to pause the timer in certain situations that a game over screen once the timer is 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6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EB00C42C404CA84D7EBDF908BADB" ma:contentTypeVersion="10" ma:contentTypeDescription="Create a new document." ma:contentTypeScope="" ma:versionID="f7bc699de17708068ec8ead9e843095e">
  <xsd:schema xmlns:xsd="http://www.w3.org/2001/XMLSchema" xmlns:xs="http://www.w3.org/2001/XMLSchema" xmlns:p="http://schemas.microsoft.com/office/2006/metadata/properties" xmlns:ns3="c4379ca1-44c3-484f-8482-9a77eea6164c" targetNamespace="http://schemas.microsoft.com/office/2006/metadata/properties" ma:root="true" ma:fieldsID="2ba04e64bdc396577d8f026447876c42" ns3:_="">
    <xsd:import namespace="c4379ca1-44c3-484f-8482-9a77eea616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79ca1-44c3-484f-8482-9a77eea616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379ca1-44c3-484f-8482-9a77eea6164c" xsi:nil="true"/>
  </documentManagement>
</p:properties>
</file>

<file path=customXml/itemProps1.xml><?xml version="1.0" encoding="utf-8"?>
<ds:datastoreItem xmlns:ds="http://schemas.openxmlformats.org/officeDocument/2006/customXml" ds:itemID="{B16ABE17-FABB-4152-82F3-34D01946D8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BAFB4D-0553-4DCA-A311-EA7AB2406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79ca1-44c3-484f-8482-9a77eea61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D0FA0C-F6E4-4832-B728-AD5AE14F06C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c4379ca1-44c3-484f-8482-9a77eea6164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Timer tutorial</vt:lpstr>
      <vt:lpstr>Steps</vt:lpstr>
      <vt:lpstr>Timer explanation of the script</vt:lpstr>
      <vt:lpstr>Why Booleans are useful for 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Nigel Morrison-Hammond</dc:creator>
  <cp:lastModifiedBy>Nigel Morrison-Hammond</cp:lastModifiedBy>
  <cp:revision>2</cp:revision>
  <dcterms:created xsi:type="dcterms:W3CDTF">2025-01-07T14:43:13Z</dcterms:created>
  <dcterms:modified xsi:type="dcterms:W3CDTF">2025-01-08T18:17:34Z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0x010100815BEB00C42C404CA84D7EBDF908BADB</vt:lpwstr>
  </property>
</Properties>
</file>