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30475-7DEC-4052-9FA9-A258C6999762}" v="13" dt="2025-01-08T14:49:14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3291-5B5D-4D04-9A7A-8C9E35810E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626634-FCF8-484C-82BC-B8AF94B7612B}">
      <dgm:prSet/>
      <dgm:spPr/>
      <dgm:t>
        <a:bodyPr/>
        <a:lstStyle/>
        <a:p>
          <a:r>
            <a:rPr lang="en-US" dirty="0"/>
            <a:t>You should add a </a:t>
          </a:r>
          <a:r>
            <a:rPr lang="en-US" dirty="0" err="1"/>
            <a:t>a</a:t>
          </a:r>
          <a:r>
            <a:rPr lang="en-US" dirty="0"/>
            <a:t> public GameObject, so if it’s a gun a cylinder would help</a:t>
          </a:r>
        </a:p>
      </dgm:t>
    </dgm:pt>
    <dgm:pt modelId="{32B2DAA9-4961-467B-809F-81A472098D0A}" type="parTrans" cxnId="{4BF91EEE-DA00-4016-9E9F-7EC400D93E33}">
      <dgm:prSet/>
      <dgm:spPr/>
      <dgm:t>
        <a:bodyPr/>
        <a:lstStyle/>
        <a:p>
          <a:endParaRPr lang="en-US"/>
        </a:p>
      </dgm:t>
    </dgm:pt>
    <dgm:pt modelId="{9375506B-64D0-4F89-9B30-69D8F7C27BEE}" type="sibTrans" cxnId="{4BF91EEE-DA00-4016-9E9F-7EC400D93E33}">
      <dgm:prSet/>
      <dgm:spPr/>
      <dgm:t>
        <a:bodyPr/>
        <a:lstStyle/>
        <a:p>
          <a:endParaRPr lang="en-US"/>
        </a:p>
      </dgm:t>
    </dgm:pt>
    <dgm:pt modelId="{F259EE34-C6CA-4494-BF9E-3FE4834BD2EF}">
      <dgm:prSet/>
      <dgm:spPr/>
      <dgm:t>
        <a:bodyPr/>
        <a:lstStyle/>
        <a:p>
          <a:r>
            <a:rPr lang="en-US"/>
            <a:t>You should also add a projectile prefab, this is so that you have something such as a bullet to shoot</a:t>
          </a:r>
        </a:p>
      </dgm:t>
    </dgm:pt>
    <dgm:pt modelId="{A4D36954-97CB-402D-83FE-27AE3785B32F}" type="parTrans" cxnId="{49E92B93-0737-4BA5-B8A0-87D4FEB242B3}">
      <dgm:prSet/>
      <dgm:spPr/>
      <dgm:t>
        <a:bodyPr/>
        <a:lstStyle/>
        <a:p>
          <a:endParaRPr lang="en-US"/>
        </a:p>
      </dgm:t>
    </dgm:pt>
    <dgm:pt modelId="{DE5850F2-18C0-4A09-9544-14C84DE18CCD}" type="sibTrans" cxnId="{49E92B93-0737-4BA5-B8A0-87D4FEB242B3}">
      <dgm:prSet/>
      <dgm:spPr/>
      <dgm:t>
        <a:bodyPr/>
        <a:lstStyle/>
        <a:p>
          <a:endParaRPr lang="en-US"/>
        </a:p>
      </dgm:t>
    </dgm:pt>
    <dgm:pt modelId="{0BFA8CC7-B50B-4633-92D3-34B0C8BABCD3}">
      <dgm:prSet/>
      <dgm:spPr/>
      <dgm:t>
        <a:bodyPr/>
        <a:lstStyle/>
        <a:p>
          <a:r>
            <a:rPr lang="en-US"/>
            <a:t>A public transform. So that the bullet will be instantiated</a:t>
          </a:r>
        </a:p>
      </dgm:t>
    </dgm:pt>
    <dgm:pt modelId="{047F7CC8-A0BD-4695-9208-6B7B59B79CA7}" type="parTrans" cxnId="{C6E4F33D-A6C7-4FD1-B3AF-FCA7C00E3A8A}">
      <dgm:prSet/>
      <dgm:spPr/>
      <dgm:t>
        <a:bodyPr/>
        <a:lstStyle/>
        <a:p>
          <a:endParaRPr lang="en-US"/>
        </a:p>
      </dgm:t>
    </dgm:pt>
    <dgm:pt modelId="{75C4A6DE-40A8-4978-A90C-CA5788D84A29}" type="sibTrans" cxnId="{C6E4F33D-A6C7-4FD1-B3AF-FCA7C00E3A8A}">
      <dgm:prSet/>
      <dgm:spPr/>
      <dgm:t>
        <a:bodyPr/>
        <a:lstStyle/>
        <a:p>
          <a:endParaRPr lang="en-US"/>
        </a:p>
      </dgm:t>
    </dgm:pt>
    <dgm:pt modelId="{6B2B5860-6934-4282-B09F-653AD58B910A}">
      <dgm:prSet/>
      <dgm:spPr/>
      <dgm:t>
        <a:bodyPr/>
        <a:lstStyle/>
        <a:p>
          <a:r>
            <a:rPr lang="en-US"/>
            <a:t>And public floats for the force and how fast the projectile will shoot</a:t>
          </a:r>
        </a:p>
      </dgm:t>
    </dgm:pt>
    <dgm:pt modelId="{8386AF5E-A2AB-4027-8AC5-1C0989750633}" type="parTrans" cxnId="{BAED61FC-45D6-44ED-9B10-4B5F302115DA}">
      <dgm:prSet/>
      <dgm:spPr/>
      <dgm:t>
        <a:bodyPr/>
        <a:lstStyle/>
        <a:p>
          <a:endParaRPr lang="en-US"/>
        </a:p>
      </dgm:t>
    </dgm:pt>
    <dgm:pt modelId="{E9359C4C-984A-49F0-8B57-129B01134D55}" type="sibTrans" cxnId="{BAED61FC-45D6-44ED-9B10-4B5F302115DA}">
      <dgm:prSet/>
      <dgm:spPr/>
      <dgm:t>
        <a:bodyPr/>
        <a:lstStyle/>
        <a:p>
          <a:endParaRPr lang="en-US"/>
        </a:p>
      </dgm:t>
    </dgm:pt>
    <dgm:pt modelId="{D5ECADFB-9D5B-47C6-BD9A-DAC208A86258}" type="pres">
      <dgm:prSet presAssocID="{CD393291-5B5D-4D04-9A7A-8C9E35810EE1}" presName="vert0" presStyleCnt="0">
        <dgm:presLayoutVars>
          <dgm:dir/>
          <dgm:animOne val="branch"/>
          <dgm:animLvl val="lvl"/>
        </dgm:presLayoutVars>
      </dgm:prSet>
      <dgm:spPr/>
    </dgm:pt>
    <dgm:pt modelId="{BFE503AB-E513-4865-8F25-C719F408E995}" type="pres">
      <dgm:prSet presAssocID="{AB626634-FCF8-484C-82BC-B8AF94B7612B}" presName="thickLine" presStyleLbl="alignNode1" presStyleIdx="0" presStyleCnt="4"/>
      <dgm:spPr/>
    </dgm:pt>
    <dgm:pt modelId="{45FC3E26-F785-4231-BBC3-4D103992A320}" type="pres">
      <dgm:prSet presAssocID="{AB626634-FCF8-484C-82BC-B8AF94B7612B}" presName="horz1" presStyleCnt="0"/>
      <dgm:spPr/>
    </dgm:pt>
    <dgm:pt modelId="{CB8FA391-6FBB-4251-B1AA-A9273DAAC41B}" type="pres">
      <dgm:prSet presAssocID="{AB626634-FCF8-484C-82BC-B8AF94B7612B}" presName="tx1" presStyleLbl="revTx" presStyleIdx="0" presStyleCnt="4"/>
      <dgm:spPr/>
    </dgm:pt>
    <dgm:pt modelId="{B32FE51F-0195-4889-8BBE-D63596D766FD}" type="pres">
      <dgm:prSet presAssocID="{AB626634-FCF8-484C-82BC-B8AF94B7612B}" presName="vert1" presStyleCnt="0"/>
      <dgm:spPr/>
    </dgm:pt>
    <dgm:pt modelId="{593E2906-E0D5-4F14-8FFB-1C7BC9FCE179}" type="pres">
      <dgm:prSet presAssocID="{F259EE34-C6CA-4494-BF9E-3FE4834BD2EF}" presName="thickLine" presStyleLbl="alignNode1" presStyleIdx="1" presStyleCnt="4"/>
      <dgm:spPr/>
    </dgm:pt>
    <dgm:pt modelId="{3E78C03D-21EF-4F7D-B617-1F6F9969D898}" type="pres">
      <dgm:prSet presAssocID="{F259EE34-C6CA-4494-BF9E-3FE4834BD2EF}" presName="horz1" presStyleCnt="0"/>
      <dgm:spPr/>
    </dgm:pt>
    <dgm:pt modelId="{F56AEF5B-CCAD-4B0C-86E7-CFEC82A44D44}" type="pres">
      <dgm:prSet presAssocID="{F259EE34-C6CA-4494-BF9E-3FE4834BD2EF}" presName="tx1" presStyleLbl="revTx" presStyleIdx="1" presStyleCnt="4"/>
      <dgm:spPr/>
    </dgm:pt>
    <dgm:pt modelId="{15DBA652-E3C0-45E0-9842-34646B34CEDE}" type="pres">
      <dgm:prSet presAssocID="{F259EE34-C6CA-4494-BF9E-3FE4834BD2EF}" presName="vert1" presStyleCnt="0"/>
      <dgm:spPr/>
    </dgm:pt>
    <dgm:pt modelId="{3041A397-E75A-4F30-9E2A-7780ABFE3DCD}" type="pres">
      <dgm:prSet presAssocID="{0BFA8CC7-B50B-4633-92D3-34B0C8BABCD3}" presName="thickLine" presStyleLbl="alignNode1" presStyleIdx="2" presStyleCnt="4"/>
      <dgm:spPr/>
    </dgm:pt>
    <dgm:pt modelId="{6A0B72E2-DC76-4B21-95FA-3785D3652298}" type="pres">
      <dgm:prSet presAssocID="{0BFA8CC7-B50B-4633-92D3-34B0C8BABCD3}" presName="horz1" presStyleCnt="0"/>
      <dgm:spPr/>
    </dgm:pt>
    <dgm:pt modelId="{12DE4813-5BB4-4284-8C93-9AE116CC610A}" type="pres">
      <dgm:prSet presAssocID="{0BFA8CC7-B50B-4633-92D3-34B0C8BABCD3}" presName="tx1" presStyleLbl="revTx" presStyleIdx="2" presStyleCnt="4"/>
      <dgm:spPr/>
    </dgm:pt>
    <dgm:pt modelId="{667D1F05-75CE-4706-99C3-F77F5371C4A7}" type="pres">
      <dgm:prSet presAssocID="{0BFA8CC7-B50B-4633-92D3-34B0C8BABCD3}" presName="vert1" presStyleCnt="0"/>
      <dgm:spPr/>
    </dgm:pt>
    <dgm:pt modelId="{53674B73-CCC6-4BF5-AD34-EB3DFACE8C7E}" type="pres">
      <dgm:prSet presAssocID="{6B2B5860-6934-4282-B09F-653AD58B910A}" presName="thickLine" presStyleLbl="alignNode1" presStyleIdx="3" presStyleCnt="4"/>
      <dgm:spPr/>
    </dgm:pt>
    <dgm:pt modelId="{FF5C9E76-0BDA-4BDE-B20D-89EDB571171F}" type="pres">
      <dgm:prSet presAssocID="{6B2B5860-6934-4282-B09F-653AD58B910A}" presName="horz1" presStyleCnt="0"/>
      <dgm:spPr/>
    </dgm:pt>
    <dgm:pt modelId="{BEF7D288-582E-473F-9776-63B8E72E749A}" type="pres">
      <dgm:prSet presAssocID="{6B2B5860-6934-4282-B09F-653AD58B910A}" presName="tx1" presStyleLbl="revTx" presStyleIdx="3" presStyleCnt="4"/>
      <dgm:spPr/>
    </dgm:pt>
    <dgm:pt modelId="{AF33F529-F309-4732-9265-A1D90C92C766}" type="pres">
      <dgm:prSet presAssocID="{6B2B5860-6934-4282-B09F-653AD58B910A}" presName="vert1" presStyleCnt="0"/>
      <dgm:spPr/>
    </dgm:pt>
  </dgm:ptLst>
  <dgm:cxnLst>
    <dgm:cxn modelId="{C607EA1B-EC5F-4A5F-A4A5-FE5886D1A4E1}" type="presOf" srcId="{CD393291-5B5D-4D04-9A7A-8C9E35810EE1}" destId="{D5ECADFB-9D5B-47C6-BD9A-DAC208A86258}" srcOrd="0" destOrd="0" presId="urn:microsoft.com/office/officeart/2008/layout/LinedList"/>
    <dgm:cxn modelId="{C6E4F33D-A6C7-4FD1-B3AF-FCA7C00E3A8A}" srcId="{CD393291-5B5D-4D04-9A7A-8C9E35810EE1}" destId="{0BFA8CC7-B50B-4633-92D3-34B0C8BABCD3}" srcOrd="2" destOrd="0" parTransId="{047F7CC8-A0BD-4695-9208-6B7B59B79CA7}" sibTransId="{75C4A6DE-40A8-4978-A90C-CA5788D84A29}"/>
    <dgm:cxn modelId="{DF0E2F57-BC30-447C-AA5A-6C3AECBDF3B3}" type="presOf" srcId="{AB626634-FCF8-484C-82BC-B8AF94B7612B}" destId="{CB8FA391-6FBB-4251-B1AA-A9273DAAC41B}" srcOrd="0" destOrd="0" presId="urn:microsoft.com/office/officeart/2008/layout/LinedList"/>
    <dgm:cxn modelId="{49E92B93-0737-4BA5-B8A0-87D4FEB242B3}" srcId="{CD393291-5B5D-4D04-9A7A-8C9E35810EE1}" destId="{F259EE34-C6CA-4494-BF9E-3FE4834BD2EF}" srcOrd="1" destOrd="0" parTransId="{A4D36954-97CB-402D-83FE-27AE3785B32F}" sibTransId="{DE5850F2-18C0-4A09-9544-14C84DE18CCD}"/>
    <dgm:cxn modelId="{92C438AE-BC9C-4C6C-9E56-07525FB59007}" type="presOf" srcId="{F259EE34-C6CA-4494-BF9E-3FE4834BD2EF}" destId="{F56AEF5B-CCAD-4B0C-86E7-CFEC82A44D44}" srcOrd="0" destOrd="0" presId="urn:microsoft.com/office/officeart/2008/layout/LinedList"/>
    <dgm:cxn modelId="{08817AEB-341A-44B3-B68F-A384679BD2C4}" type="presOf" srcId="{0BFA8CC7-B50B-4633-92D3-34B0C8BABCD3}" destId="{12DE4813-5BB4-4284-8C93-9AE116CC610A}" srcOrd="0" destOrd="0" presId="urn:microsoft.com/office/officeart/2008/layout/LinedList"/>
    <dgm:cxn modelId="{4BF91EEE-DA00-4016-9E9F-7EC400D93E33}" srcId="{CD393291-5B5D-4D04-9A7A-8C9E35810EE1}" destId="{AB626634-FCF8-484C-82BC-B8AF94B7612B}" srcOrd="0" destOrd="0" parTransId="{32B2DAA9-4961-467B-809F-81A472098D0A}" sibTransId="{9375506B-64D0-4F89-9B30-69D8F7C27BEE}"/>
    <dgm:cxn modelId="{BAED61FC-45D6-44ED-9B10-4B5F302115DA}" srcId="{CD393291-5B5D-4D04-9A7A-8C9E35810EE1}" destId="{6B2B5860-6934-4282-B09F-653AD58B910A}" srcOrd="3" destOrd="0" parTransId="{8386AF5E-A2AB-4027-8AC5-1C0989750633}" sibTransId="{E9359C4C-984A-49F0-8B57-129B01134D55}"/>
    <dgm:cxn modelId="{ADE0C9FD-4C4A-4F4B-9EBE-C29BFBB5AC3B}" type="presOf" srcId="{6B2B5860-6934-4282-B09F-653AD58B910A}" destId="{BEF7D288-582E-473F-9776-63B8E72E749A}" srcOrd="0" destOrd="0" presId="urn:microsoft.com/office/officeart/2008/layout/LinedList"/>
    <dgm:cxn modelId="{5086932F-4290-4D46-B93E-3C4B710A9E7E}" type="presParOf" srcId="{D5ECADFB-9D5B-47C6-BD9A-DAC208A86258}" destId="{BFE503AB-E513-4865-8F25-C719F408E995}" srcOrd="0" destOrd="0" presId="urn:microsoft.com/office/officeart/2008/layout/LinedList"/>
    <dgm:cxn modelId="{53B74C69-356E-4050-BBD5-86823CFEEF22}" type="presParOf" srcId="{D5ECADFB-9D5B-47C6-BD9A-DAC208A86258}" destId="{45FC3E26-F785-4231-BBC3-4D103992A320}" srcOrd="1" destOrd="0" presId="urn:microsoft.com/office/officeart/2008/layout/LinedList"/>
    <dgm:cxn modelId="{89635F32-5870-4A24-9EF6-C93786D4091D}" type="presParOf" srcId="{45FC3E26-F785-4231-BBC3-4D103992A320}" destId="{CB8FA391-6FBB-4251-B1AA-A9273DAAC41B}" srcOrd="0" destOrd="0" presId="urn:microsoft.com/office/officeart/2008/layout/LinedList"/>
    <dgm:cxn modelId="{0E59F39A-5968-4D55-AB58-FA8AAC4E458E}" type="presParOf" srcId="{45FC3E26-F785-4231-BBC3-4D103992A320}" destId="{B32FE51F-0195-4889-8BBE-D63596D766FD}" srcOrd="1" destOrd="0" presId="urn:microsoft.com/office/officeart/2008/layout/LinedList"/>
    <dgm:cxn modelId="{559B62BE-BC0F-4D9D-B05C-8612FB417B36}" type="presParOf" srcId="{D5ECADFB-9D5B-47C6-BD9A-DAC208A86258}" destId="{593E2906-E0D5-4F14-8FFB-1C7BC9FCE179}" srcOrd="2" destOrd="0" presId="urn:microsoft.com/office/officeart/2008/layout/LinedList"/>
    <dgm:cxn modelId="{7C28BE65-B2A2-4FA5-8801-E5884A054D8B}" type="presParOf" srcId="{D5ECADFB-9D5B-47C6-BD9A-DAC208A86258}" destId="{3E78C03D-21EF-4F7D-B617-1F6F9969D898}" srcOrd="3" destOrd="0" presId="urn:microsoft.com/office/officeart/2008/layout/LinedList"/>
    <dgm:cxn modelId="{1FD51F9C-0662-4A89-873F-AF6CEA2110B0}" type="presParOf" srcId="{3E78C03D-21EF-4F7D-B617-1F6F9969D898}" destId="{F56AEF5B-CCAD-4B0C-86E7-CFEC82A44D44}" srcOrd="0" destOrd="0" presId="urn:microsoft.com/office/officeart/2008/layout/LinedList"/>
    <dgm:cxn modelId="{F5344C81-9154-4D82-8185-E1A7A06848DE}" type="presParOf" srcId="{3E78C03D-21EF-4F7D-B617-1F6F9969D898}" destId="{15DBA652-E3C0-45E0-9842-34646B34CEDE}" srcOrd="1" destOrd="0" presId="urn:microsoft.com/office/officeart/2008/layout/LinedList"/>
    <dgm:cxn modelId="{C5FA4626-ECBA-4795-98B5-A3DF58A12E33}" type="presParOf" srcId="{D5ECADFB-9D5B-47C6-BD9A-DAC208A86258}" destId="{3041A397-E75A-4F30-9E2A-7780ABFE3DCD}" srcOrd="4" destOrd="0" presId="urn:microsoft.com/office/officeart/2008/layout/LinedList"/>
    <dgm:cxn modelId="{3F47A4EF-0E05-4BBF-911E-68CA675E0E99}" type="presParOf" srcId="{D5ECADFB-9D5B-47C6-BD9A-DAC208A86258}" destId="{6A0B72E2-DC76-4B21-95FA-3785D3652298}" srcOrd="5" destOrd="0" presId="urn:microsoft.com/office/officeart/2008/layout/LinedList"/>
    <dgm:cxn modelId="{95E629C5-CABF-454A-AA91-469DD3A97B9C}" type="presParOf" srcId="{6A0B72E2-DC76-4B21-95FA-3785D3652298}" destId="{12DE4813-5BB4-4284-8C93-9AE116CC610A}" srcOrd="0" destOrd="0" presId="urn:microsoft.com/office/officeart/2008/layout/LinedList"/>
    <dgm:cxn modelId="{976966E7-7E88-40CC-BEFE-5F08C1C33132}" type="presParOf" srcId="{6A0B72E2-DC76-4B21-95FA-3785D3652298}" destId="{667D1F05-75CE-4706-99C3-F77F5371C4A7}" srcOrd="1" destOrd="0" presId="urn:microsoft.com/office/officeart/2008/layout/LinedList"/>
    <dgm:cxn modelId="{184E2AFC-EEE1-4115-8E53-7E86E3FF1094}" type="presParOf" srcId="{D5ECADFB-9D5B-47C6-BD9A-DAC208A86258}" destId="{53674B73-CCC6-4BF5-AD34-EB3DFACE8C7E}" srcOrd="6" destOrd="0" presId="urn:microsoft.com/office/officeart/2008/layout/LinedList"/>
    <dgm:cxn modelId="{582A4904-E085-4C1B-9FB9-4EB3898404F5}" type="presParOf" srcId="{D5ECADFB-9D5B-47C6-BD9A-DAC208A86258}" destId="{FF5C9E76-0BDA-4BDE-B20D-89EDB571171F}" srcOrd="7" destOrd="0" presId="urn:microsoft.com/office/officeart/2008/layout/LinedList"/>
    <dgm:cxn modelId="{EB5E2270-6F04-4579-AE1B-CD26B9E5E01D}" type="presParOf" srcId="{FF5C9E76-0BDA-4BDE-B20D-89EDB571171F}" destId="{BEF7D288-582E-473F-9776-63B8E72E749A}" srcOrd="0" destOrd="0" presId="urn:microsoft.com/office/officeart/2008/layout/LinedList"/>
    <dgm:cxn modelId="{C51AD142-78FD-4305-B650-9C11CB4E6D2F}" type="presParOf" srcId="{FF5C9E76-0BDA-4BDE-B20D-89EDB571171F}" destId="{AF33F529-F309-4732-9265-A1D90C92C7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F8432-D123-40A7-9447-3350EAC495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A7119-8872-4871-9023-5898406C1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Prefab: it is a collection of game objects that are stored in the project panel. This is useful for reusing game objects and instantiate it.</a:t>
          </a:r>
        </a:p>
      </dgm:t>
    </dgm:pt>
    <dgm:pt modelId="{1F4C2CEC-2727-4114-BF52-3982575CF382}" type="parTrans" cxnId="{69A00668-889B-4EB5-BF58-720586CD6371}">
      <dgm:prSet/>
      <dgm:spPr/>
      <dgm:t>
        <a:bodyPr/>
        <a:lstStyle/>
        <a:p>
          <a:endParaRPr lang="en-US"/>
        </a:p>
      </dgm:t>
    </dgm:pt>
    <dgm:pt modelId="{C163B32A-C4CD-48E8-BE90-9DCB66615237}" type="sibTrans" cxnId="{69A00668-889B-4EB5-BF58-720586CD6371}">
      <dgm:prSet/>
      <dgm:spPr/>
      <dgm:t>
        <a:bodyPr/>
        <a:lstStyle/>
        <a:p>
          <a:endParaRPr lang="en-US"/>
        </a:p>
      </dgm:t>
    </dgm:pt>
    <dgm:pt modelId="{B9898698-DC38-4107-BB39-21B091802E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Instantiate: this is a method to create a copy of an existing object. This can be used to place rotation or position</a:t>
          </a:r>
        </a:p>
      </dgm:t>
    </dgm:pt>
    <dgm:pt modelId="{BFFF53E0-099F-4817-BB09-2547E0452F3C}" type="parTrans" cxnId="{6CB63FFE-ED20-4C51-916E-39CE94562B5F}">
      <dgm:prSet/>
      <dgm:spPr/>
      <dgm:t>
        <a:bodyPr/>
        <a:lstStyle/>
        <a:p>
          <a:endParaRPr lang="en-US"/>
        </a:p>
      </dgm:t>
    </dgm:pt>
    <dgm:pt modelId="{CC59FA4D-FCFB-4CFD-8BCA-3CC8D2BFBFBE}" type="sibTrans" cxnId="{6CB63FFE-ED20-4C51-916E-39CE94562B5F}">
      <dgm:prSet/>
      <dgm:spPr/>
      <dgm:t>
        <a:bodyPr/>
        <a:lstStyle/>
        <a:p>
          <a:endParaRPr lang="en-US"/>
        </a:p>
      </dgm:t>
    </dgm:pt>
    <dgm:pt modelId="{B8B2AA63-F6E8-43E5-98FA-6DAB6B0CA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Transform: this is a component that stores information of what method you have set the object</a:t>
          </a:r>
        </a:p>
      </dgm:t>
    </dgm:pt>
    <dgm:pt modelId="{7736956A-E862-4D36-8C3D-3EB4DE6F851D}" type="parTrans" cxnId="{5C432087-4C4D-46E8-AE77-C6C4B3202915}">
      <dgm:prSet/>
      <dgm:spPr/>
      <dgm:t>
        <a:bodyPr/>
        <a:lstStyle/>
        <a:p>
          <a:endParaRPr lang="en-US"/>
        </a:p>
      </dgm:t>
    </dgm:pt>
    <dgm:pt modelId="{42341ADB-7DF8-44DB-9F95-5262305B9FB6}" type="sibTrans" cxnId="{5C432087-4C4D-46E8-AE77-C6C4B3202915}">
      <dgm:prSet/>
      <dgm:spPr/>
      <dgm:t>
        <a:bodyPr/>
        <a:lstStyle/>
        <a:p>
          <a:endParaRPr lang="en-US"/>
        </a:p>
      </dgm:t>
    </dgm:pt>
    <dgm:pt modelId="{3180A5F1-63CE-4FFB-B9B7-BCDEC27850B5}" type="pres">
      <dgm:prSet presAssocID="{69CF8432-D123-40A7-9447-3350EAC4953E}" presName="root" presStyleCnt="0">
        <dgm:presLayoutVars>
          <dgm:dir/>
          <dgm:resizeHandles val="exact"/>
        </dgm:presLayoutVars>
      </dgm:prSet>
      <dgm:spPr/>
    </dgm:pt>
    <dgm:pt modelId="{53347879-1C4C-4225-AD5E-779E565F4859}" type="pres">
      <dgm:prSet presAssocID="{76FA7119-8872-4871-9023-5898406C1A95}" presName="compNode" presStyleCnt="0"/>
      <dgm:spPr/>
    </dgm:pt>
    <dgm:pt modelId="{DA3A3B63-06EA-4C05-9DE9-6B5DB56B04AE}" type="pres">
      <dgm:prSet presAssocID="{76FA7119-8872-4871-9023-5898406C1A95}" presName="bgRect" presStyleLbl="bgShp" presStyleIdx="0" presStyleCnt="3"/>
      <dgm:spPr/>
    </dgm:pt>
    <dgm:pt modelId="{6869174F-16DC-4103-8CB3-8D63AFC2CD9B}" type="pres">
      <dgm:prSet presAssocID="{76FA7119-8872-4871-9023-5898406C1A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339E33B-9B6D-4A77-93EE-87B0F886FAA9}" type="pres">
      <dgm:prSet presAssocID="{76FA7119-8872-4871-9023-5898406C1A95}" presName="spaceRect" presStyleCnt="0"/>
      <dgm:spPr/>
    </dgm:pt>
    <dgm:pt modelId="{ACAE1D09-42DC-4F69-96D8-F4FB173E2669}" type="pres">
      <dgm:prSet presAssocID="{76FA7119-8872-4871-9023-5898406C1A95}" presName="parTx" presStyleLbl="revTx" presStyleIdx="0" presStyleCnt="3">
        <dgm:presLayoutVars>
          <dgm:chMax val="0"/>
          <dgm:chPref val="0"/>
        </dgm:presLayoutVars>
      </dgm:prSet>
      <dgm:spPr/>
    </dgm:pt>
    <dgm:pt modelId="{449EEB9A-CF1F-4A1C-B848-CC1BF8CE462D}" type="pres">
      <dgm:prSet presAssocID="{C163B32A-C4CD-48E8-BE90-9DCB66615237}" presName="sibTrans" presStyleCnt="0"/>
      <dgm:spPr/>
    </dgm:pt>
    <dgm:pt modelId="{38D52636-D905-4E54-AC28-DD14407FCBB4}" type="pres">
      <dgm:prSet presAssocID="{B9898698-DC38-4107-BB39-21B091802EDF}" presName="compNode" presStyleCnt="0"/>
      <dgm:spPr/>
    </dgm:pt>
    <dgm:pt modelId="{1A80FEE4-90F8-4E56-99B4-5FCF904D198A}" type="pres">
      <dgm:prSet presAssocID="{B9898698-DC38-4107-BB39-21B091802EDF}" presName="bgRect" presStyleLbl="bgShp" presStyleIdx="1" presStyleCnt="3"/>
      <dgm:spPr/>
    </dgm:pt>
    <dgm:pt modelId="{A221DF03-7AE7-4CA4-BC17-B38974937532}" type="pres">
      <dgm:prSet presAssocID="{B9898698-DC38-4107-BB39-21B091802E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F619A688-3284-4320-AB95-2BFC5DD4CAC8}" type="pres">
      <dgm:prSet presAssocID="{B9898698-DC38-4107-BB39-21B091802EDF}" presName="spaceRect" presStyleCnt="0"/>
      <dgm:spPr/>
    </dgm:pt>
    <dgm:pt modelId="{5EB0F271-17A9-4FF4-A3B6-462FF8D861ED}" type="pres">
      <dgm:prSet presAssocID="{B9898698-DC38-4107-BB39-21B091802EDF}" presName="parTx" presStyleLbl="revTx" presStyleIdx="1" presStyleCnt="3">
        <dgm:presLayoutVars>
          <dgm:chMax val="0"/>
          <dgm:chPref val="0"/>
        </dgm:presLayoutVars>
      </dgm:prSet>
      <dgm:spPr/>
    </dgm:pt>
    <dgm:pt modelId="{5B1FE03F-5C92-4DB1-BAF9-C007476DDA3B}" type="pres">
      <dgm:prSet presAssocID="{CC59FA4D-FCFB-4CFD-8BCA-3CC8D2BFBFBE}" presName="sibTrans" presStyleCnt="0"/>
      <dgm:spPr/>
    </dgm:pt>
    <dgm:pt modelId="{BB22055B-EE91-4F45-975A-507ADC69A32D}" type="pres">
      <dgm:prSet presAssocID="{B8B2AA63-F6E8-43E5-98FA-6DAB6B0CAF84}" presName="compNode" presStyleCnt="0"/>
      <dgm:spPr/>
    </dgm:pt>
    <dgm:pt modelId="{32F25C5B-D73C-4F13-B947-0854D5FD3F1E}" type="pres">
      <dgm:prSet presAssocID="{B8B2AA63-F6E8-43E5-98FA-6DAB6B0CAF84}" presName="bgRect" presStyleLbl="bgShp" presStyleIdx="2" presStyleCnt="3"/>
      <dgm:spPr/>
    </dgm:pt>
    <dgm:pt modelId="{DAC961B8-6C56-49AE-B926-1D6F8254D102}" type="pres">
      <dgm:prSet presAssocID="{B8B2AA63-F6E8-43E5-98FA-6DAB6B0CAF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11B3A4-65A0-4C93-BF28-85DBE0073786}" type="pres">
      <dgm:prSet presAssocID="{B8B2AA63-F6E8-43E5-98FA-6DAB6B0CAF84}" presName="spaceRect" presStyleCnt="0"/>
      <dgm:spPr/>
    </dgm:pt>
    <dgm:pt modelId="{86369D24-8DC0-4653-8AD9-4B8A4C35837D}" type="pres">
      <dgm:prSet presAssocID="{B8B2AA63-F6E8-43E5-98FA-6DAB6B0CAF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BF5229-92E8-4CF3-B353-F9746B264092}" type="presOf" srcId="{B9898698-DC38-4107-BB39-21B091802EDF}" destId="{5EB0F271-17A9-4FF4-A3B6-462FF8D861ED}" srcOrd="0" destOrd="0" presId="urn:microsoft.com/office/officeart/2018/2/layout/IconVerticalSolidList"/>
    <dgm:cxn modelId="{BF3A3045-BA15-4163-B5C3-6071530797D5}" type="presOf" srcId="{76FA7119-8872-4871-9023-5898406C1A95}" destId="{ACAE1D09-42DC-4F69-96D8-F4FB173E2669}" srcOrd="0" destOrd="0" presId="urn:microsoft.com/office/officeart/2018/2/layout/IconVerticalSolidList"/>
    <dgm:cxn modelId="{69A00668-889B-4EB5-BF58-720586CD6371}" srcId="{69CF8432-D123-40A7-9447-3350EAC4953E}" destId="{76FA7119-8872-4871-9023-5898406C1A95}" srcOrd="0" destOrd="0" parTransId="{1F4C2CEC-2727-4114-BF52-3982575CF382}" sibTransId="{C163B32A-C4CD-48E8-BE90-9DCB66615237}"/>
    <dgm:cxn modelId="{4522B16E-0B6F-4F69-8AD3-7F03BA3D6ABE}" type="presOf" srcId="{69CF8432-D123-40A7-9447-3350EAC4953E}" destId="{3180A5F1-63CE-4FFB-B9B7-BCDEC27850B5}" srcOrd="0" destOrd="0" presId="urn:microsoft.com/office/officeart/2018/2/layout/IconVerticalSolidList"/>
    <dgm:cxn modelId="{6CD54E51-D49A-42B6-BA83-87156A04AC55}" type="presOf" srcId="{B8B2AA63-F6E8-43E5-98FA-6DAB6B0CAF84}" destId="{86369D24-8DC0-4653-8AD9-4B8A4C35837D}" srcOrd="0" destOrd="0" presId="urn:microsoft.com/office/officeart/2018/2/layout/IconVerticalSolidList"/>
    <dgm:cxn modelId="{5C432087-4C4D-46E8-AE77-C6C4B3202915}" srcId="{69CF8432-D123-40A7-9447-3350EAC4953E}" destId="{B8B2AA63-F6E8-43E5-98FA-6DAB6B0CAF84}" srcOrd="2" destOrd="0" parTransId="{7736956A-E862-4D36-8C3D-3EB4DE6F851D}" sibTransId="{42341ADB-7DF8-44DB-9F95-5262305B9FB6}"/>
    <dgm:cxn modelId="{6CB63FFE-ED20-4C51-916E-39CE94562B5F}" srcId="{69CF8432-D123-40A7-9447-3350EAC4953E}" destId="{B9898698-DC38-4107-BB39-21B091802EDF}" srcOrd="1" destOrd="0" parTransId="{BFFF53E0-099F-4817-BB09-2547E0452F3C}" sibTransId="{CC59FA4D-FCFB-4CFD-8BCA-3CC8D2BFBFBE}"/>
    <dgm:cxn modelId="{24FD684B-0EE5-4997-973F-89699A3DC83C}" type="presParOf" srcId="{3180A5F1-63CE-4FFB-B9B7-BCDEC27850B5}" destId="{53347879-1C4C-4225-AD5E-779E565F4859}" srcOrd="0" destOrd="0" presId="urn:microsoft.com/office/officeart/2018/2/layout/IconVerticalSolidList"/>
    <dgm:cxn modelId="{F1AC8B28-EEFF-4339-BB20-6F633FDF5881}" type="presParOf" srcId="{53347879-1C4C-4225-AD5E-779E565F4859}" destId="{DA3A3B63-06EA-4C05-9DE9-6B5DB56B04AE}" srcOrd="0" destOrd="0" presId="urn:microsoft.com/office/officeart/2018/2/layout/IconVerticalSolidList"/>
    <dgm:cxn modelId="{EFCAC235-9DE7-4446-8A5E-7A79E558D5D4}" type="presParOf" srcId="{53347879-1C4C-4225-AD5E-779E565F4859}" destId="{6869174F-16DC-4103-8CB3-8D63AFC2CD9B}" srcOrd="1" destOrd="0" presId="urn:microsoft.com/office/officeart/2018/2/layout/IconVerticalSolidList"/>
    <dgm:cxn modelId="{939AA8D7-7512-4874-BC31-6D44A9AB0405}" type="presParOf" srcId="{53347879-1C4C-4225-AD5E-779E565F4859}" destId="{2339E33B-9B6D-4A77-93EE-87B0F886FAA9}" srcOrd="2" destOrd="0" presId="urn:microsoft.com/office/officeart/2018/2/layout/IconVerticalSolidList"/>
    <dgm:cxn modelId="{2530C402-5C18-43F7-B3C2-5DD1CFF4A094}" type="presParOf" srcId="{53347879-1C4C-4225-AD5E-779E565F4859}" destId="{ACAE1D09-42DC-4F69-96D8-F4FB173E2669}" srcOrd="3" destOrd="0" presId="urn:microsoft.com/office/officeart/2018/2/layout/IconVerticalSolidList"/>
    <dgm:cxn modelId="{E7109860-133A-4F84-9852-B3DA19F44873}" type="presParOf" srcId="{3180A5F1-63CE-4FFB-B9B7-BCDEC27850B5}" destId="{449EEB9A-CF1F-4A1C-B848-CC1BF8CE462D}" srcOrd="1" destOrd="0" presId="urn:microsoft.com/office/officeart/2018/2/layout/IconVerticalSolidList"/>
    <dgm:cxn modelId="{AE495C8D-58F9-4856-903D-53C6DD54973C}" type="presParOf" srcId="{3180A5F1-63CE-4FFB-B9B7-BCDEC27850B5}" destId="{38D52636-D905-4E54-AC28-DD14407FCBB4}" srcOrd="2" destOrd="0" presId="urn:microsoft.com/office/officeart/2018/2/layout/IconVerticalSolidList"/>
    <dgm:cxn modelId="{802474BA-8881-4735-929B-086D41D70B82}" type="presParOf" srcId="{38D52636-D905-4E54-AC28-DD14407FCBB4}" destId="{1A80FEE4-90F8-4E56-99B4-5FCF904D198A}" srcOrd="0" destOrd="0" presId="urn:microsoft.com/office/officeart/2018/2/layout/IconVerticalSolidList"/>
    <dgm:cxn modelId="{C8567788-5E92-447E-9392-DE7879E44F71}" type="presParOf" srcId="{38D52636-D905-4E54-AC28-DD14407FCBB4}" destId="{A221DF03-7AE7-4CA4-BC17-B38974937532}" srcOrd="1" destOrd="0" presId="urn:microsoft.com/office/officeart/2018/2/layout/IconVerticalSolidList"/>
    <dgm:cxn modelId="{994A815F-C8C0-407B-8B26-E740B19F1291}" type="presParOf" srcId="{38D52636-D905-4E54-AC28-DD14407FCBB4}" destId="{F619A688-3284-4320-AB95-2BFC5DD4CAC8}" srcOrd="2" destOrd="0" presId="urn:microsoft.com/office/officeart/2018/2/layout/IconVerticalSolidList"/>
    <dgm:cxn modelId="{3D0006C4-B8B3-4FE6-A14A-208905CD72FD}" type="presParOf" srcId="{38D52636-D905-4E54-AC28-DD14407FCBB4}" destId="{5EB0F271-17A9-4FF4-A3B6-462FF8D861ED}" srcOrd="3" destOrd="0" presId="urn:microsoft.com/office/officeart/2018/2/layout/IconVerticalSolidList"/>
    <dgm:cxn modelId="{E41F840A-54BC-407A-9B3F-43AE9799432D}" type="presParOf" srcId="{3180A5F1-63CE-4FFB-B9B7-BCDEC27850B5}" destId="{5B1FE03F-5C92-4DB1-BAF9-C007476DDA3B}" srcOrd="3" destOrd="0" presId="urn:microsoft.com/office/officeart/2018/2/layout/IconVerticalSolidList"/>
    <dgm:cxn modelId="{226E12F6-993B-420D-A0F6-8AAAAACA77F4}" type="presParOf" srcId="{3180A5F1-63CE-4FFB-B9B7-BCDEC27850B5}" destId="{BB22055B-EE91-4F45-975A-507ADC69A32D}" srcOrd="4" destOrd="0" presId="urn:microsoft.com/office/officeart/2018/2/layout/IconVerticalSolidList"/>
    <dgm:cxn modelId="{A32793D4-5D44-4CDE-8074-B15058D2323F}" type="presParOf" srcId="{BB22055B-EE91-4F45-975A-507ADC69A32D}" destId="{32F25C5B-D73C-4F13-B947-0854D5FD3F1E}" srcOrd="0" destOrd="0" presId="urn:microsoft.com/office/officeart/2018/2/layout/IconVerticalSolidList"/>
    <dgm:cxn modelId="{B61DC695-A3D7-4A7C-AD81-3C1BB010EDF8}" type="presParOf" srcId="{BB22055B-EE91-4F45-975A-507ADC69A32D}" destId="{DAC961B8-6C56-49AE-B926-1D6F8254D102}" srcOrd="1" destOrd="0" presId="urn:microsoft.com/office/officeart/2018/2/layout/IconVerticalSolidList"/>
    <dgm:cxn modelId="{7C741B23-4500-460D-8440-F3BB0D99FB54}" type="presParOf" srcId="{BB22055B-EE91-4F45-975A-507ADC69A32D}" destId="{EB11B3A4-65A0-4C93-BF28-85DBE0073786}" srcOrd="2" destOrd="0" presId="urn:microsoft.com/office/officeart/2018/2/layout/IconVerticalSolidList"/>
    <dgm:cxn modelId="{716857D5-6352-4C40-8809-50D7B7D2C351}" type="presParOf" srcId="{BB22055B-EE91-4F45-975A-507ADC69A32D}" destId="{86369D24-8DC0-4653-8AD9-4B8A4C3583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503AB-E513-4865-8F25-C719F408E99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FA391-6FBB-4251-B1AA-A9273DAAC41B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You should add a </a:t>
          </a:r>
          <a:r>
            <a:rPr lang="en-US" sz="3000" kern="1200" dirty="0" err="1"/>
            <a:t>a</a:t>
          </a:r>
          <a:r>
            <a:rPr lang="en-US" sz="3000" kern="1200" dirty="0"/>
            <a:t> public GameObject, so if it’s a gun a cylinder would help</a:t>
          </a:r>
        </a:p>
      </dsp:txBody>
      <dsp:txXfrm>
        <a:off x="0" y="0"/>
        <a:ext cx="10515600" cy="1087834"/>
      </dsp:txXfrm>
    </dsp:sp>
    <dsp:sp modelId="{593E2906-E0D5-4F14-8FFB-1C7BC9FCE179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AEF5B-CCAD-4B0C-86E7-CFEC82A44D4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 should also add a projectile prefab, this is so that you have something such as a bullet to shoot</a:t>
          </a:r>
        </a:p>
      </dsp:txBody>
      <dsp:txXfrm>
        <a:off x="0" y="1087834"/>
        <a:ext cx="10515600" cy="1087834"/>
      </dsp:txXfrm>
    </dsp:sp>
    <dsp:sp modelId="{3041A397-E75A-4F30-9E2A-7780ABFE3DC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E4813-5BB4-4284-8C93-9AE116CC610A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public transform. So that the bullet will be instantiated</a:t>
          </a:r>
        </a:p>
      </dsp:txBody>
      <dsp:txXfrm>
        <a:off x="0" y="2175669"/>
        <a:ext cx="10515600" cy="1087834"/>
      </dsp:txXfrm>
    </dsp:sp>
    <dsp:sp modelId="{53674B73-CCC6-4BF5-AD34-EB3DFACE8C7E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7D288-582E-473F-9776-63B8E72E749A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And public floats for the force and how fast the projectile will shoot</a:t>
          </a:r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3B63-06EA-4C05-9DE9-6B5DB56B04AE}">
      <dsp:nvSpPr>
        <dsp:cNvPr id="0" name=""/>
        <dsp:cNvSpPr/>
      </dsp:nvSpPr>
      <dsp:spPr>
        <a:xfrm>
          <a:off x="0" y="427"/>
          <a:ext cx="5638796" cy="10012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9174F-16DC-4103-8CB3-8D63AFC2CD9B}">
      <dsp:nvSpPr>
        <dsp:cNvPr id="0" name=""/>
        <dsp:cNvSpPr/>
      </dsp:nvSpPr>
      <dsp:spPr>
        <a:xfrm>
          <a:off x="302875" y="225707"/>
          <a:ext cx="550682" cy="5506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E1D09-42DC-4F69-96D8-F4FB173E2669}">
      <dsp:nvSpPr>
        <dsp:cNvPr id="0" name=""/>
        <dsp:cNvSpPr/>
      </dsp:nvSpPr>
      <dsp:spPr>
        <a:xfrm>
          <a:off x="1156433" y="427"/>
          <a:ext cx="4482362" cy="100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65" tIns="105965" rIns="105965" bIns="1059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Prefab: it is a collection of game objects that are stored in the project panel. This is useful for reusing game objects and instantiate it.</a:t>
          </a:r>
        </a:p>
      </dsp:txBody>
      <dsp:txXfrm>
        <a:off x="1156433" y="427"/>
        <a:ext cx="4482362" cy="1001241"/>
      </dsp:txXfrm>
    </dsp:sp>
    <dsp:sp modelId="{1A80FEE4-90F8-4E56-99B4-5FCF904D198A}">
      <dsp:nvSpPr>
        <dsp:cNvPr id="0" name=""/>
        <dsp:cNvSpPr/>
      </dsp:nvSpPr>
      <dsp:spPr>
        <a:xfrm>
          <a:off x="0" y="1251979"/>
          <a:ext cx="5638796" cy="10012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1DF03-7AE7-4CA4-BC17-B38974937532}">
      <dsp:nvSpPr>
        <dsp:cNvPr id="0" name=""/>
        <dsp:cNvSpPr/>
      </dsp:nvSpPr>
      <dsp:spPr>
        <a:xfrm>
          <a:off x="302875" y="1477258"/>
          <a:ext cx="550682" cy="5506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0F271-17A9-4FF4-A3B6-462FF8D861ED}">
      <dsp:nvSpPr>
        <dsp:cNvPr id="0" name=""/>
        <dsp:cNvSpPr/>
      </dsp:nvSpPr>
      <dsp:spPr>
        <a:xfrm>
          <a:off x="1156433" y="1251979"/>
          <a:ext cx="4482362" cy="100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65" tIns="105965" rIns="105965" bIns="1059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Instantiate: this is a method to create a copy of an existing object. This can be used to place rotation or position</a:t>
          </a:r>
        </a:p>
      </dsp:txBody>
      <dsp:txXfrm>
        <a:off x="1156433" y="1251979"/>
        <a:ext cx="4482362" cy="1001241"/>
      </dsp:txXfrm>
    </dsp:sp>
    <dsp:sp modelId="{32F25C5B-D73C-4F13-B947-0854D5FD3F1E}">
      <dsp:nvSpPr>
        <dsp:cNvPr id="0" name=""/>
        <dsp:cNvSpPr/>
      </dsp:nvSpPr>
      <dsp:spPr>
        <a:xfrm>
          <a:off x="0" y="2503530"/>
          <a:ext cx="5638796" cy="10012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961B8-6C56-49AE-B926-1D6F8254D102}">
      <dsp:nvSpPr>
        <dsp:cNvPr id="0" name=""/>
        <dsp:cNvSpPr/>
      </dsp:nvSpPr>
      <dsp:spPr>
        <a:xfrm>
          <a:off x="302875" y="2728810"/>
          <a:ext cx="550682" cy="5506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69D24-8DC0-4653-8AD9-4B8A4C35837D}">
      <dsp:nvSpPr>
        <dsp:cNvPr id="0" name=""/>
        <dsp:cNvSpPr/>
      </dsp:nvSpPr>
      <dsp:spPr>
        <a:xfrm>
          <a:off x="1156433" y="2503530"/>
          <a:ext cx="4482362" cy="100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65" tIns="105965" rIns="105965" bIns="1059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Transform: this is a component that stores information of what method you have set the object</a:t>
          </a:r>
        </a:p>
      </dsp:txBody>
      <dsp:txXfrm>
        <a:off x="1156433" y="2503530"/>
        <a:ext cx="4482362" cy="1001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9226-9DAC-74E6-82FC-644CFB9FC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19907-94EA-5AB7-672C-08F829AA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C2AA-210D-6C29-D9B2-0E711D08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88D3F-C0A6-D15A-176F-F506C6A7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9F2AF-D455-ACA2-D1A8-4D33B2DC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08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BAF0-AFA1-CC46-F8FA-99948923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9BCE-58A1-A8A9-A7B6-45809B9E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9962-A405-BD52-8B87-6DFB944A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901F-8D48-68B7-00C9-DBF236A1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B665-3A67-D7BE-65EF-EF2245FA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28AEA-9B41-C353-5638-8E6460F9B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6253-C24A-52B3-7A5E-8129C8A7F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A624-3227-6965-E03E-34CEA0E1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8DBA-B19C-8C0B-CF56-8D56F59D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AB29-A7D8-837A-1D2D-88DACA1E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34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17BA-E6BE-E93E-721C-D78986A7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E9DD-E2C1-F64A-B273-35BFEEDE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7BBD-AAA1-C4A6-C65D-8BD1E4BF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3092-D647-BF71-7CE3-B9A9E61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0E5F-2BAF-711E-BF33-AA30948F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64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6522-AF37-D734-F413-BA7D2D12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BBE61-A3B3-71D3-F7D4-099B3AF6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0B57-9B38-A8AD-C78A-E857C855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27FD-4803-0C46-82C6-AFC2118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655E-FA16-3DD6-AC65-75C2A51D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6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6AD3-82B2-01C7-D4BF-B908574D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01D4-08AB-8918-56F0-B33C33C81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2E882-8339-C722-71ED-7CB4F0FF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C9F11-FA2F-8031-9DDB-8E1D78B2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B9462-DB31-9863-993F-C5D362C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EBF97-A84E-6718-E8D3-936183FB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27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B76E-5947-2A04-3098-2A1D3173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5013B-38A3-122D-B80D-6A736B3AF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A0060-2DD2-B2AA-EC8E-273D65A47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1E38D-9914-A7FF-41B1-4C50BA46C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61249-2213-FAEA-AB08-EB78D756B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A9B87-166A-E084-EC80-42D44960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B0B0B-6420-6F7D-FF9E-DBAE9C7C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29981-7D78-BD44-015E-4097BD9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55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F69A-6515-4DB2-1D9C-115F05B0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5A4C9-9AEC-9EA9-582F-F30ACF9C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16B3C-72C9-5431-C7EE-8903E535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C8092-EADF-4FDA-E448-94E5D6EE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1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B46B8-264D-9CDA-09B3-D296473E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C02D-AF28-3748-ECA4-8B8D0774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AAA2-23D2-F985-4E7E-BEAAC33A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27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8E36-FFF9-E29D-9DC2-61EA2BAC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B39C-0FF1-1D2F-9F19-87330F56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F1DB4-30F3-01D0-F9BD-89D101E1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758A6-01F4-42A3-922F-4D02A6AB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C9653-8E8A-22CE-2738-F02F6DD5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C358-E6B4-AF1C-D1FE-18AD7798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0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1E5-F9C0-2F47-AC6A-AF6AC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5892E-3E98-47F7-3271-8D84CB3AA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F2F2-23C4-120D-873E-D55EB707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99EEE-7BB0-9E99-BD99-22435F2D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3BF5-55EA-AD73-8822-B9C06BB5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0CA5-1735-8378-BCF1-009A74A2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87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766AE-CBF4-19A0-6DF6-B8CF5EE7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BD42-D967-E299-5065-692C96CB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D77C-F6CD-8784-40C1-0C38D12B0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432CE-F900-475D-946E-9F4492181CE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F807-5B6C-9F0C-0EDD-76AAEE2B7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C7B0-E322-C02F-72E6-4C85F557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29533-8947-41D2-8DB4-8AA483EE2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2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8C7BEF-4C95-1893-323D-A39023B5F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Shooting</a:t>
            </a:r>
            <a:endParaRPr lang="en-GB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CBB8C-C161-31D0-7892-F68A6C1B0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How to make an object track a player</a:t>
            </a:r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022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4A5C-30A9-2C4C-6F82-FD3A0FFF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steps</a:t>
            </a:r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BAAF5E-4CD8-0B72-12D1-BDC390125D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93E950F-B725-267E-4AE9-3F6C8E9FE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360" y="62345"/>
            <a:ext cx="1952625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220E0-ECD3-6C47-8131-664BBE782BD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2569" t="38485" r="26643" b="6262"/>
          <a:stretch/>
        </p:blipFill>
        <p:spPr>
          <a:xfrm>
            <a:off x="9975273" y="1413163"/>
            <a:ext cx="2119745" cy="16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B6AE8-04F7-DA8B-E5BD-40F3F90E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Code explanation</a:t>
            </a:r>
            <a:endParaRPr lang="en-GB" sz="400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887BEE39-44EA-8891-8C84-DE84DB48F1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4" y="1676400"/>
          <a:ext cx="5638796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61481CE-FFDF-B15F-1A38-3FD451E22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87" y="2499008"/>
            <a:ext cx="4672017" cy="14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2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71C-A91B-606A-3796-BEEDEC24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components in Unity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8E3E-E939-F172-E835-938AFE71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For the shooting codes to work, you will need to add things into unity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scale this 3d object in the inspector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must create a 3d object and attach the 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39095-98C8-4F9D-773B-B9063C81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826" y="2387716"/>
            <a:ext cx="2147888" cy="1204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1A283-1EFB-3B3F-20BC-7E2B206C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24" y="3727566"/>
            <a:ext cx="2498306" cy="834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25BCAC-B803-83DE-D86D-BD3FA0EE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772"/>
          <a:stretch/>
        </p:blipFill>
        <p:spPr>
          <a:xfrm>
            <a:off x="8000196" y="4824663"/>
            <a:ext cx="2147888" cy="3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1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062D90-2D65-4B9F-B28B-C68F817AC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7F19C3-C09C-4B70-8306-E0ACF405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DC4A20-F1FA-4CA9-BCEC-949F9F4A7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C81C7-8023-46F2-BA0F-B2E785DBE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5157B3-F5DC-F20B-8D0C-2B440B90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001484"/>
            <a:ext cx="2951163" cy="824400"/>
          </a:xfrm>
        </p:spPr>
        <p:txBody>
          <a:bodyPr anchor="t">
            <a:normAutofit/>
          </a:bodyPr>
          <a:lstStyle/>
          <a:p>
            <a:r>
              <a:rPr lang="en-US" sz="2200"/>
              <a:t>Adding the components in Unity .2</a:t>
            </a:r>
            <a:endParaRPr lang="en-GB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F5AE3-449E-53FC-91B5-15AB0695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97" y="2564775"/>
            <a:ext cx="2951164" cy="142192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92B45-338E-68F7-CF5D-C018C860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97" y="4809574"/>
            <a:ext cx="2952000" cy="9594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6002-B092-CECF-4EA9-2714A055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5" y="907143"/>
            <a:ext cx="6734175" cy="492034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100" dirty="0">
                <a:solidFill>
                  <a:schemeClr val="tx1">
                    <a:alpha val="60000"/>
                  </a:schemeClr>
                </a:solidFill>
              </a:rPr>
              <a:t>The main use of this object is to make it shoot out projectiles </a:t>
            </a:r>
          </a:p>
          <a:p>
            <a:pPr marL="0" indent="0">
              <a:buNone/>
            </a:pPr>
            <a:endParaRPr lang="en-US" sz="31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tx1">
                    <a:alpha val="60000"/>
                  </a:schemeClr>
                </a:solidFill>
              </a:rPr>
              <a:t>Create a sphere in the 3D objects and scale it to fit the cylinder</a:t>
            </a:r>
          </a:p>
          <a:p>
            <a:pPr marL="0" indent="0">
              <a:buNone/>
            </a:pPr>
            <a:endParaRPr lang="en-US" sz="31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tx1">
                    <a:alpha val="60000"/>
                  </a:schemeClr>
                </a:solidFill>
              </a:rPr>
              <a:t>You should make a bullet prefab, in order to do this you must attach the 3d object into the project window </a:t>
            </a:r>
          </a:p>
          <a:p>
            <a:endParaRPr lang="en-GB" sz="31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6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34020-7867-0673-CE8E-031121C5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Make a RigidBody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1CEA8-9920-8C95-1BDA-7714504E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041"/>
          <a:stretch/>
        </p:blipFill>
        <p:spPr>
          <a:xfrm>
            <a:off x="698353" y="598677"/>
            <a:ext cx="3436851" cy="273329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BDFB6-9E59-C651-A55F-FCF8B3FE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871" y="1429919"/>
            <a:ext cx="5763776" cy="404905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7344-87EB-AE5E-CDAD-F1C1A218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915" y="2607207"/>
            <a:ext cx="53972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a RigidBody will enable the GameObject to interact with the game itself. In this case, this will allow the gun to shoot out the bullets.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0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BEB00C42C404CA84D7EBDF908BADB" ma:contentTypeVersion="10" ma:contentTypeDescription="Create a new document." ma:contentTypeScope="" ma:versionID="f7bc699de17708068ec8ead9e843095e">
  <xsd:schema xmlns:xsd="http://www.w3.org/2001/XMLSchema" xmlns:xs="http://www.w3.org/2001/XMLSchema" xmlns:p="http://schemas.microsoft.com/office/2006/metadata/properties" xmlns:ns3="c4379ca1-44c3-484f-8482-9a77eea6164c" targetNamespace="http://schemas.microsoft.com/office/2006/metadata/properties" ma:root="true" ma:fieldsID="2ba04e64bdc396577d8f026447876c42" ns3:_="">
    <xsd:import namespace="c4379ca1-44c3-484f-8482-9a77eea616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79ca1-44c3-484f-8482-9a77eea616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379ca1-44c3-484f-8482-9a77eea616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4D5CBE-D655-4910-A71A-827AD9932AE8}">
  <ds:schemaRefs>
    <ds:schemaRef ds:uri="c4379ca1-44c3-484f-8482-9a77eea616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0A5F777-FBA7-4E52-B6A8-66C4BE8DC70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c4379ca1-44c3-484f-8482-9a77eea6164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9D439D5-3FED-4143-ABF5-14D2818F71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Shooting</vt:lpstr>
      <vt:lpstr>Code steps</vt:lpstr>
      <vt:lpstr>Code explanation</vt:lpstr>
      <vt:lpstr>Adding the components in Unity</vt:lpstr>
      <vt:lpstr>Adding the components in Unity .2</vt:lpstr>
      <vt:lpstr>Make a RigidBody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Nigel Morrison-Hammond</dc:creator>
  <cp:lastModifiedBy>Nigel Morrison-Hammond</cp:lastModifiedBy>
  <cp:revision>1</cp:revision>
  <dcterms:created xsi:type="dcterms:W3CDTF">2025-01-07T16:03:33Z</dcterms:created>
  <dcterms:modified xsi:type="dcterms:W3CDTF">2025-01-08T18:16:53Z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0x010100815BEB00C42C404CA84D7EBDF908BADB</vt:lpwstr>
  </property>
</Properties>
</file>