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72" y="-83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E9177F-5724-4686-9F8B-C3E6E6C6B0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8BE9144-E340-4379-8444-7C07D90E20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E490D6-C20E-40F6-B95A-A489C4DF3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4A88-09BA-4854-98B5-AA9C407ED938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A272D6A-7BDA-44CA-A439-7F66275B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B331A50-D1ED-4271-A95C-2EED53DA0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0D7-245E-4723-A10A-9FEEA4E72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381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69282A-65EE-41D8-8316-2F0E47770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4118B2-AA6D-4A7E-93F1-540A07C1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0F2310-B496-4C52-917E-D312E7A7F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4A88-09BA-4854-98B5-AA9C407ED938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FAEFFD9-A806-428C-9AC5-C78FB62A1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CD9FBA-1426-45EE-A499-51A4498E2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0D7-245E-4723-A10A-9FEEA4E72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34251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AA839DB-E10D-4CAD-BA23-174695DB00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F6C7AAB-6D9C-446D-A288-F6CB7BCB22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DBBE61-D949-4B5F-9573-A5680BB06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4A88-09BA-4854-98B5-AA9C407ED938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F8FEC88-39E2-4A39-A03C-66651969D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C6EF441-3523-4397-A791-1811CB02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0D7-245E-4723-A10A-9FEEA4E72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98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C82AFA-3B64-4D21-BD6B-AD95CB3F8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27AEE9-290B-41A4-84DD-44F64B1349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72CF15E-E0C4-4BF9-9094-39C48765E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4A88-09BA-4854-98B5-AA9C407ED938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685B588-B55A-41C7-B849-CCC3BB418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B2A754E-8199-46C1-82EA-E8A09D656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0D7-245E-4723-A10A-9FEEA4E72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49128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C9CF6-13B0-49BD-BC60-4499A6393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DA96BF-185D-4215-B7A3-83A5DCD99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0704364-904A-4DAF-805F-CE9D6EF2D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4A88-09BA-4854-98B5-AA9C407ED938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69BC82-486B-4090-B949-32F3F45B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DF5B4B-086F-465A-A8CA-868538BCC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0D7-245E-4723-A10A-9FEEA4E72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44460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2A65A9-F1C9-434D-BE31-9E55AFC07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A855DD8-9B7D-442A-8C3F-46DC963FBF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AD048B-3EF5-48E6-A96E-375719A5DF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D99E90F-7EB1-447B-AF5D-91682EC6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4A88-09BA-4854-98B5-AA9C407ED938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450F0B-91C8-4332-9CB5-3D76B1534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5AB48EB-B106-43C7-902C-D6517D92C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0D7-245E-4723-A10A-9FEEA4E72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827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2FE423-9896-47BD-8103-6A830B867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9BFD2F-EC00-4E82-8B8E-D1DFEB1892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46BA93F-E857-4C00-BE90-020F1EDB2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0B57540-28B6-44CC-B28A-A5BE05541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0691A013-880B-4A41-800B-B29BC46394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183CA3F-9EB0-4991-AC0C-D28C1A8BE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4A88-09BA-4854-98B5-AA9C407ED938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552E98E-2AFC-45F9-8B7C-366629D8B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942A8A5-EC2C-4FAC-8F3B-12B6E6BC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0D7-245E-4723-A10A-9FEEA4E72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2992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2BDB3E-0E02-4B91-8D67-0CBD42737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94B3A5D-E620-472B-A84A-A4DB1D93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4A88-09BA-4854-98B5-AA9C407ED938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3E9CE2-E389-4EE0-A8C7-6477EA840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B82E71-3D9C-40C7-9816-E11968669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0D7-245E-4723-A10A-9FEEA4E72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817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91C589C-B85E-430F-82C4-3CBEDF8FC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4A88-09BA-4854-98B5-AA9C407ED938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59BDB8-72FE-4745-9C46-A97824F6B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AAFBB7A-5AE1-48A2-923F-2CE6ADD4D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0D7-245E-4723-A10A-9FEEA4E72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9516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6DDD88-0BAE-4D26-9D0E-DAFA57A5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CDAB6B7-B9A7-465E-ABD5-DB0CC006E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C9D24AF-E527-40CE-A361-B31E68B41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D7BB6B-05E6-4C3F-B673-DC80BF709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4A88-09BA-4854-98B5-AA9C407ED938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9D94CAC-0F7F-4BCF-9839-8586EA8B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DB73C30-2F93-442D-ACC0-2030EDBEE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0D7-245E-4723-A10A-9FEEA4E72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7001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DDE1D8-0CF6-466F-A615-E073AF64C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AEE9030-5D8D-4622-BD3D-D1EF419C51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17D6DA5-2994-47FA-8FC3-674FFC702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7B7B9D3-4BBC-4D77-A7E8-D10E75FD4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84A88-09BA-4854-98B5-AA9C407ED938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5337E6-3EF2-4378-843C-CC486E84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8B3F852-2269-41FC-9029-44D9607D1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40D7-245E-4723-A10A-9FEEA4E72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3509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E292D4C-166C-4932-9836-A43047E92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483CFF8-F97E-4162-8610-392ED056D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0956853-6BF6-4062-A3BD-903C3E4D40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F84A88-09BA-4854-98B5-AA9C407ED938}" type="datetimeFigureOut">
              <a:rPr lang="de-DE" smtClean="0"/>
              <a:t>14.03.2022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59EAF0-5D1D-4DB8-A9D1-B8D61B0357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A0E8571-A2CE-4DEE-BD1A-DD44F3892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40D7-245E-4723-A10A-9FEEA4E726F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597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07303-D7F4-49C0-8A75-30EC5166F0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3C2C3F2-4E59-49E5-87C5-6AD0A53A6D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358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C95DA7E4-8E60-48CD-9503-4C41566D630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t="12732" r="62292" b="19681"/>
          <a:stretch/>
        </p:blipFill>
        <p:spPr>
          <a:xfrm>
            <a:off x="2257425" y="952500"/>
            <a:ext cx="7915275" cy="4352925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E9EF5E8E-BBBB-4993-AE11-0D27675C9F4E}"/>
              </a:ext>
            </a:extLst>
          </p:cNvPr>
          <p:cNvSpPr/>
          <p:nvPr/>
        </p:nvSpPr>
        <p:spPr>
          <a:xfrm>
            <a:off x="7010400" y="3429000"/>
            <a:ext cx="1685925" cy="581025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BBA4EBE9-4FAD-4952-869B-D40B8EE0D72F}"/>
              </a:ext>
            </a:extLst>
          </p:cNvPr>
          <p:cNvSpPr/>
          <p:nvPr/>
        </p:nvSpPr>
        <p:spPr>
          <a:xfrm>
            <a:off x="9223899" y="1615736"/>
            <a:ext cx="1063008" cy="5178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2EF9B3E-6993-4621-945E-5605E5E4295E}"/>
              </a:ext>
            </a:extLst>
          </p:cNvPr>
          <p:cNvSpPr txBox="1"/>
          <p:nvPr/>
        </p:nvSpPr>
        <p:spPr>
          <a:xfrm>
            <a:off x="9223899" y="1651248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1.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5258CE7-E143-48DB-8F0F-311E74D52887}"/>
              </a:ext>
            </a:extLst>
          </p:cNvPr>
          <p:cNvSpPr txBox="1"/>
          <p:nvPr/>
        </p:nvSpPr>
        <p:spPr>
          <a:xfrm>
            <a:off x="7085860" y="3517090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2.</a:t>
            </a:r>
            <a:endParaRPr lang="de-DE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938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83A572D4-C7B0-46CC-AA31-8251CA5FF5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253"/>
          <a:stretch/>
        </p:blipFill>
        <p:spPr>
          <a:xfrm>
            <a:off x="1075456" y="1180730"/>
            <a:ext cx="7107048" cy="449654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2373D4B7-ACF2-42A0-8523-A9EB25B2B9F0}"/>
              </a:ext>
            </a:extLst>
          </p:cNvPr>
          <p:cNvSpPr/>
          <p:nvPr/>
        </p:nvSpPr>
        <p:spPr>
          <a:xfrm>
            <a:off x="7048871" y="1180731"/>
            <a:ext cx="645758" cy="2130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rechts 4">
            <a:extLst>
              <a:ext uri="{FF2B5EF4-FFF2-40B4-BE49-F238E27FC236}">
                <a16:creationId xmlns:a16="http://schemas.microsoft.com/office/drawing/2014/main" id="{C17E6091-824D-4300-A0F8-AD72A8AD4169}"/>
              </a:ext>
            </a:extLst>
          </p:cNvPr>
          <p:cNvSpPr/>
          <p:nvPr/>
        </p:nvSpPr>
        <p:spPr>
          <a:xfrm>
            <a:off x="6560996" y="1211802"/>
            <a:ext cx="390220" cy="110971"/>
          </a:xfrm>
          <a:prstGeom prst="rightArrow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47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Breitbild</PresentationFormat>
  <Paragraphs>2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Lara</dc:creator>
  <cp:lastModifiedBy>Lara</cp:lastModifiedBy>
  <cp:revision>2</cp:revision>
  <dcterms:created xsi:type="dcterms:W3CDTF">2022-03-14T12:37:44Z</dcterms:created>
  <dcterms:modified xsi:type="dcterms:W3CDTF">2022-03-14T16:19:14Z</dcterms:modified>
</cp:coreProperties>
</file>