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354A4-7AAF-431F-9E12-BE9D7A4DFFB1}" type="doc">
      <dgm:prSet loTypeId="urn:microsoft.com/office/officeart/2009/layout/CircleArrowProcess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B3D00B3F-7D59-4807-9A12-250FE98E3B70}">
      <dgm:prSet phldrT="[Texto]" custT="1"/>
      <dgm:spPr/>
      <dgm:t>
        <a:bodyPr/>
        <a:lstStyle/>
        <a:p>
          <a:r>
            <a:rPr lang="es-ES" sz="1050" b="1" u="none" strike="noStrike" spc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Gestion</a:t>
          </a:r>
          <a:endParaRPr lang="es-ES" sz="1050" b="1" u="none" strike="noStrike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4EC90238-451F-41AA-A8E6-C53F9D64FEBD}" type="parTrans" cxnId="{71A637D6-2F9C-46EB-8358-BD86A9EE8AE5}">
      <dgm:prSet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FFF64B75-FC95-4385-9777-FAF8C9F368DF}" type="sibTrans" cxnId="{71A637D6-2F9C-46EB-8358-BD86A9EE8AE5}">
      <dgm:prSet custT="1"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73C3FE27-9CE5-4035-AD91-79DE2EA789EA}">
      <dgm:prSet phldrT="[Texto]" custT="1"/>
      <dgm:spPr/>
      <dgm:t>
        <a:bodyPr/>
        <a:lstStyle/>
        <a:p>
          <a:r>
            <a:rPr lang="es-ES" sz="1050" b="1" u="none" strike="noStrike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Transparencia</a:t>
          </a:r>
          <a:endParaRPr lang="es-ES" sz="1050" b="1" u="none" strike="noStrike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908E005E-9074-49CB-B400-ED1DBD08FAEF}" type="parTrans" cxnId="{A37E40D5-0DCB-4C86-8A6D-098D0F6EF16B}">
      <dgm:prSet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AADF1DAC-538D-4FC8-9D18-D68319577397}" type="sibTrans" cxnId="{A37E40D5-0DCB-4C86-8A6D-098D0F6EF16B}">
      <dgm:prSet custT="1"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14CCCAB6-5F48-4B60-80E0-B7F629C26866}">
      <dgm:prSet phldrT="[Texto]" custT="1"/>
      <dgm:spPr/>
      <dgm:t>
        <a:bodyPr/>
        <a:lstStyle/>
        <a:p>
          <a:r>
            <a:rPr lang="es-ES" sz="1050" b="1" u="none" strike="noStrike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Control</a:t>
          </a:r>
          <a:endParaRPr lang="es-ES" sz="1050" b="1" u="none" strike="noStrike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156EAEC5-9040-45B0-ABD6-8A62241332E0}" type="parTrans" cxnId="{DFDE2606-4697-4BAE-A04B-35E8A986771A}">
      <dgm:prSet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5534695E-F62A-4F4C-87B5-7D432CF53548}" type="sibTrans" cxnId="{DFDE2606-4697-4BAE-A04B-35E8A986771A}">
      <dgm:prSet custT="1"/>
      <dgm:spPr/>
      <dgm:t>
        <a:bodyPr/>
        <a:lstStyle/>
        <a:p>
          <a:endParaRPr lang="es-ES" sz="1050" b="1" u="none" strike="noStrike" spc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gm:t>
    </dgm:pt>
    <dgm:pt modelId="{7153286B-32EA-4B03-884E-41BC89E7C6F3}" type="pres">
      <dgm:prSet presAssocID="{87A354A4-7AAF-431F-9E12-BE9D7A4DFFB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8547B88-39F2-4316-A3E3-07FFFB4E302F}" type="pres">
      <dgm:prSet presAssocID="{B3D00B3F-7D59-4807-9A12-250FE98E3B70}" presName="Accent1" presStyleCnt="0"/>
      <dgm:spPr/>
    </dgm:pt>
    <dgm:pt modelId="{F846F278-1D74-4D24-819B-CDC0E63D3BAC}" type="pres">
      <dgm:prSet presAssocID="{B3D00B3F-7D59-4807-9A12-250FE98E3B70}" presName="Accent" presStyleLbl="node1" presStyleIdx="0" presStyleCnt="3"/>
      <dgm:spPr>
        <a:solidFill>
          <a:schemeClr val="bg2">
            <a:lumMod val="50000"/>
          </a:schemeClr>
        </a:solidFill>
      </dgm:spPr>
    </dgm:pt>
    <dgm:pt modelId="{C2751275-F178-4932-B740-2791A40C3450}" type="pres">
      <dgm:prSet presAssocID="{B3D00B3F-7D59-4807-9A12-250FE98E3B70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351E79B3-36D0-469F-9607-4764CD08B44D}" type="pres">
      <dgm:prSet presAssocID="{73C3FE27-9CE5-4035-AD91-79DE2EA789EA}" presName="Accent2" presStyleCnt="0"/>
      <dgm:spPr/>
    </dgm:pt>
    <dgm:pt modelId="{ADB9A3AD-F743-47C8-98BC-B0A73851DF9A}" type="pres">
      <dgm:prSet presAssocID="{73C3FE27-9CE5-4035-AD91-79DE2EA789EA}" presName="Accent" presStyleLbl="node1" presStyleIdx="1" presStyleCnt="3"/>
      <dgm:spPr>
        <a:solidFill>
          <a:srgbClr val="92D050"/>
        </a:solidFill>
      </dgm:spPr>
    </dgm:pt>
    <dgm:pt modelId="{B591DDCE-F9A2-47F7-B11C-0FA323735C3A}" type="pres">
      <dgm:prSet presAssocID="{73C3FE27-9CE5-4035-AD91-79DE2EA789EA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E729FEE3-54F1-4352-8D2A-8038BB0F6A5B}" type="pres">
      <dgm:prSet presAssocID="{14CCCAB6-5F48-4B60-80E0-B7F629C26866}" presName="Accent3" presStyleCnt="0"/>
      <dgm:spPr/>
    </dgm:pt>
    <dgm:pt modelId="{1D76B50C-AEDF-41DD-8D78-1D6705BB1C5C}" type="pres">
      <dgm:prSet presAssocID="{14CCCAB6-5F48-4B60-80E0-B7F629C26866}" presName="Accent" presStyleLbl="node1" presStyleIdx="2" presStyleCnt="3" custLinFactNeighborY="-3729"/>
      <dgm:spPr>
        <a:solidFill>
          <a:schemeClr val="accent2"/>
        </a:solidFill>
      </dgm:spPr>
    </dgm:pt>
    <dgm:pt modelId="{A0B44748-5C04-4E1F-B110-5795CF6A5FF6}" type="pres">
      <dgm:prSet presAssocID="{14CCCAB6-5F48-4B60-80E0-B7F629C2686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A4FC1D3-D5C5-4589-8709-639B30C34843}" type="presOf" srcId="{87A354A4-7AAF-431F-9E12-BE9D7A4DFFB1}" destId="{7153286B-32EA-4B03-884E-41BC89E7C6F3}" srcOrd="0" destOrd="0" presId="urn:microsoft.com/office/officeart/2009/layout/CircleArrowProcess"/>
    <dgm:cxn modelId="{A37E40D5-0DCB-4C86-8A6D-098D0F6EF16B}" srcId="{87A354A4-7AAF-431F-9E12-BE9D7A4DFFB1}" destId="{73C3FE27-9CE5-4035-AD91-79DE2EA789EA}" srcOrd="1" destOrd="0" parTransId="{908E005E-9074-49CB-B400-ED1DBD08FAEF}" sibTransId="{AADF1DAC-538D-4FC8-9D18-D68319577397}"/>
    <dgm:cxn modelId="{F405CDB2-F747-40D2-9EF8-8DFA009CA0EF}" type="presOf" srcId="{B3D00B3F-7D59-4807-9A12-250FE98E3B70}" destId="{C2751275-F178-4932-B740-2791A40C3450}" srcOrd="0" destOrd="0" presId="urn:microsoft.com/office/officeart/2009/layout/CircleArrowProcess"/>
    <dgm:cxn modelId="{CCA8F270-0407-4237-818E-DC77BF16E439}" type="presOf" srcId="{73C3FE27-9CE5-4035-AD91-79DE2EA789EA}" destId="{B591DDCE-F9A2-47F7-B11C-0FA323735C3A}" srcOrd="0" destOrd="0" presId="urn:microsoft.com/office/officeart/2009/layout/CircleArrowProcess"/>
    <dgm:cxn modelId="{DFDE2606-4697-4BAE-A04B-35E8A986771A}" srcId="{87A354A4-7AAF-431F-9E12-BE9D7A4DFFB1}" destId="{14CCCAB6-5F48-4B60-80E0-B7F629C26866}" srcOrd="2" destOrd="0" parTransId="{156EAEC5-9040-45B0-ABD6-8A62241332E0}" sibTransId="{5534695E-F62A-4F4C-87B5-7D432CF53548}"/>
    <dgm:cxn modelId="{2928743D-701B-4CD0-A5CA-DC275687B788}" type="presOf" srcId="{14CCCAB6-5F48-4B60-80E0-B7F629C26866}" destId="{A0B44748-5C04-4E1F-B110-5795CF6A5FF6}" srcOrd="0" destOrd="0" presId="urn:microsoft.com/office/officeart/2009/layout/CircleArrowProcess"/>
    <dgm:cxn modelId="{71A637D6-2F9C-46EB-8358-BD86A9EE8AE5}" srcId="{87A354A4-7AAF-431F-9E12-BE9D7A4DFFB1}" destId="{B3D00B3F-7D59-4807-9A12-250FE98E3B70}" srcOrd="0" destOrd="0" parTransId="{4EC90238-451F-41AA-A8E6-C53F9D64FEBD}" sibTransId="{FFF64B75-FC95-4385-9777-FAF8C9F368DF}"/>
    <dgm:cxn modelId="{C91CDB03-DAAD-4CE2-901E-D29F5535E1AC}" type="presParOf" srcId="{7153286B-32EA-4B03-884E-41BC89E7C6F3}" destId="{68547B88-39F2-4316-A3E3-07FFFB4E302F}" srcOrd="0" destOrd="0" presId="urn:microsoft.com/office/officeart/2009/layout/CircleArrowProcess"/>
    <dgm:cxn modelId="{A8EEADC9-832A-4F5A-9377-81174599CCE7}" type="presParOf" srcId="{68547B88-39F2-4316-A3E3-07FFFB4E302F}" destId="{F846F278-1D74-4D24-819B-CDC0E63D3BAC}" srcOrd="0" destOrd="0" presId="urn:microsoft.com/office/officeart/2009/layout/CircleArrowProcess"/>
    <dgm:cxn modelId="{6F5FD877-2712-4E2A-8A92-AEB9E6FDC9E0}" type="presParOf" srcId="{7153286B-32EA-4B03-884E-41BC89E7C6F3}" destId="{C2751275-F178-4932-B740-2791A40C3450}" srcOrd="1" destOrd="0" presId="urn:microsoft.com/office/officeart/2009/layout/CircleArrowProcess"/>
    <dgm:cxn modelId="{DD146F22-78E2-4F17-944C-5901E4271921}" type="presParOf" srcId="{7153286B-32EA-4B03-884E-41BC89E7C6F3}" destId="{351E79B3-36D0-469F-9607-4764CD08B44D}" srcOrd="2" destOrd="0" presId="urn:microsoft.com/office/officeart/2009/layout/CircleArrowProcess"/>
    <dgm:cxn modelId="{75AF6AA2-2E20-484B-BA6B-6AB36110A44B}" type="presParOf" srcId="{351E79B3-36D0-469F-9607-4764CD08B44D}" destId="{ADB9A3AD-F743-47C8-98BC-B0A73851DF9A}" srcOrd="0" destOrd="0" presId="urn:microsoft.com/office/officeart/2009/layout/CircleArrowProcess"/>
    <dgm:cxn modelId="{7832057F-ED00-4058-848A-BCB94DE575AF}" type="presParOf" srcId="{7153286B-32EA-4B03-884E-41BC89E7C6F3}" destId="{B591DDCE-F9A2-47F7-B11C-0FA323735C3A}" srcOrd="3" destOrd="0" presId="urn:microsoft.com/office/officeart/2009/layout/CircleArrowProcess"/>
    <dgm:cxn modelId="{88900937-28A4-41F0-8DCD-CC6E0E053568}" type="presParOf" srcId="{7153286B-32EA-4B03-884E-41BC89E7C6F3}" destId="{E729FEE3-54F1-4352-8D2A-8038BB0F6A5B}" srcOrd="4" destOrd="0" presId="urn:microsoft.com/office/officeart/2009/layout/CircleArrowProcess"/>
    <dgm:cxn modelId="{7E597223-CA17-4CA5-A6CF-FEFE574136D5}" type="presParOf" srcId="{E729FEE3-54F1-4352-8D2A-8038BB0F6A5B}" destId="{1D76B50C-AEDF-41DD-8D78-1D6705BB1C5C}" srcOrd="0" destOrd="0" presId="urn:microsoft.com/office/officeart/2009/layout/CircleArrowProcess"/>
    <dgm:cxn modelId="{D6F548E8-74AC-40F3-94C1-DD92093B5DC7}" type="presParOf" srcId="{7153286B-32EA-4B03-884E-41BC89E7C6F3}" destId="{A0B44748-5C04-4E1F-B110-5795CF6A5FF6}" srcOrd="5" destOrd="0" presId="urn:microsoft.com/office/officeart/2009/layout/CircleArrowProcess"/>
  </dgm:cxnLst>
  <dgm:bg>
    <a:gradFill flip="none" rotWithShape="1">
      <a:gsLst>
        <a:gs pos="0">
          <a:schemeClr val="bg2">
            <a:lumMod val="25000"/>
            <a:tint val="66000"/>
            <a:satMod val="160000"/>
          </a:schemeClr>
        </a:gs>
        <a:gs pos="50000">
          <a:schemeClr val="bg2">
            <a:lumMod val="25000"/>
            <a:tint val="44500"/>
            <a:satMod val="160000"/>
          </a:schemeClr>
        </a:gs>
        <a:gs pos="100000">
          <a:schemeClr val="bg2">
            <a:lumMod val="25000"/>
            <a:tint val="23500"/>
            <a:satMod val="160000"/>
          </a:schemeClr>
        </a:gs>
      </a:gsLst>
      <a:lin ang="0" scaled="1"/>
      <a:tileRect/>
    </a:gradFill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6F278-1D74-4D24-819B-CDC0E63D3BAC}">
      <dsp:nvSpPr>
        <dsp:cNvPr id="0" name=""/>
        <dsp:cNvSpPr/>
      </dsp:nvSpPr>
      <dsp:spPr>
        <a:xfrm>
          <a:off x="2341595" y="0"/>
          <a:ext cx="1956111" cy="195640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51275-F178-4932-B740-2791A40C3450}">
      <dsp:nvSpPr>
        <dsp:cNvPr id="0" name=""/>
        <dsp:cNvSpPr/>
      </dsp:nvSpPr>
      <dsp:spPr>
        <a:xfrm>
          <a:off x="2773960" y="706323"/>
          <a:ext cx="1086973" cy="54335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1" u="none" strike="noStrike" kern="1200" spc="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Gestion</a:t>
          </a:r>
          <a:endParaRPr lang="es-ES" sz="1050" b="1" u="none" strike="noStrike" kern="1200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>
        <a:off x="2773960" y="706323"/>
        <a:ext cx="1086973" cy="543356"/>
      </dsp:txXfrm>
    </dsp:sp>
    <dsp:sp modelId="{ADB9A3AD-F743-47C8-98BC-B0A73851DF9A}">
      <dsp:nvSpPr>
        <dsp:cNvPr id="0" name=""/>
        <dsp:cNvSpPr/>
      </dsp:nvSpPr>
      <dsp:spPr>
        <a:xfrm>
          <a:off x="1798292" y="1124102"/>
          <a:ext cx="1956111" cy="195640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91DDCE-F9A2-47F7-B11C-0FA323735C3A}">
      <dsp:nvSpPr>
        <dsp:cNvPr id="0" name=""/>
        <dsp:cNvSpPr/>
      </dsp:nvSpPr>
      <dsp:spPr>
        <a:xfrm>
          <a:off x="2232861" y="1836927"/>
          <a:ext cx="1086973" cy="54335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1" u="none" strike="noStrike" kern="1200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Transparencia</a:t>
          </a:r>
          <a:endParaRPr lang="es-ES" sz="1050" b="1" u="none" strike="noStrike" kern="1200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>
        <a:off x="2232861" y="1836927"/>
        <a:ext cx="1086973" cy="543356"/>
      </dsp:txXfrm>
    </dsp:sp>
    <dsp:sp modelId="{1D76B50C-AEDF-41DD-8D78-1D6705BB1C5C}">
      <dsp:nvSpPr>
        <dsp:cNvPr id="0" name=""/>
        <dsp:cNvSpPr/>
      </dsp:nvSpPr>
      <dsp:spPr>
        <a:xfrm>
          <a:off x="2480819" y="2320028"/>
          <a:ext cx="1680603" cy="1681276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B44748-5C04-4E1F-B110-5795CF6A5FF6}">
      <dsp:nvSpPr>
        <dsp:cNvPr id="0" name=""/>
        <dsp:cNvSpPr/>
      </dsp:nvSpPr>
      <dsp:spPr>
        <a:xfrm>
          <a:off x="2776532" y="2969158"/>
          <a:ext cx="1086973" cy="543356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50" b="1" u="none" strike="noStrike" kern="1200" spc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rPr>
            <a:t>Control</a:t>
          </a:r>
          <a:endParaRPr lang="es-ES" sz="1050" b="1" u="none" strike="noStrike" kern="1200" spc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anose="020B0A04020102020204" pitchFamily="34" charset="0"/>
          </a:endParaRPr>
        </a:p>
      </dsp:txBody>
      <dsp:txXfrm>
        <a:off x="2776532" y="2969158"/>
        <a:ext cx="1086973" cy="543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70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90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53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15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0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76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43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80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39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72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34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0746-725D-4758-AD3A-B07F4DB7F5D0}" type="datetimeFigureOut">
              <a:rPr lang="es-ES" smtClean="0"/>
              <a:t>04/07/2019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114C5-9113-4F39-AAC5-28AD364289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62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125053575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598611" y="1988840"/>
            <a:ext cx="23253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s-ES"/>
            </a:defPPr>
            <a:lvl1pPr algn="ctr">
              <a:defRPr sz="5400" b="1" cap="none" spc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r>
              <a:rPr lang="es-ES" sz="2800" dirty="0"/>
              <a:t>PRESUPUESTO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5148064" y="2996952"/>
            <a:ext cx="1588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2019</a:t>
            </a:r>
            <a:endParaRPr lang="es-ES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5122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</Words>
  <Application>Microsoft Office PowerPoint</Application>
  <PresentationFormat>Presentación en pantalla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</cp:lastModifiedBy>
  <cp:revision>7</cp:revision>
  <dcterms:created xsi:type="dcterms:W3CDTF">2019-07-04T13:41:24Z</dcterms:created>
  <dcterms:modified xsi:type="dcterms:W3CDTF">2019-07-04T16:23:29Z</dcterms:modified>
</cp:coreProperties>
</file>