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5400675" cy="3600450"/>
  <p:notesSz cx="6858000" cy="9144000"/>
  <p:defaultTextStyle>
    <a:defPPr>
      <a:defRPr lang="es-ES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1" d="100"/>
          <a:sy n="211" d="100"/>
        </p:scale>
        <p:origin x="-1572" y="-90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354A4-7AAF-431F-9E12-BE9D7A4DFFB1}" type="doc">
      <dgm:prSet loTypeId="urn:microsoft.com/office/officeart/2009/layout/CircleArrowProcess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3D00B3F-7D59-4807-9A12-250FE98E3B70}">
      <dgm:prSet phldrT="[Texto]" custT="1"/>
      <dgm:spPr/>
      <dgm:t>
        <a:bodyPr/>
        <a:lstStyle/>
        <a:p>
          <a:r>
            <a:rPr lang="es-ES" sz="1100" b="1" u="none" strike="noStrike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Gestión</a:t>
          </a:r>
          <a:endParaRPr lang="es-ES" sz="110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4EC90238-451F-41AA-A8E6-C53F9D64FEBD}" type="parTrans" cxnId="{71A637D6-2F9C-46EB-8358-BD86A9EE8AE5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FFF64B75-FC95-4385-9777-FAF8C9F368DF}" type="sibTrans" cxnId="{71A637D6-2F9C-46EB-8358-BD86A9EE8AE5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73C3FE27-9CE5-4035-AD91-79DE2EA789EA}">
      <dgm:prSet phldrT="[Texto]" custT="1"/>
      <dgm:spPr/>
      <dgm:t>
        <a:bodyPr/>
        <a:lstStyle/>
        <a:p>
          <a:r>
            <a:rPr lang="es-ES" sz="1100" b="1" u="none" strike="noStrike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Transparencia</a:t>
          </a:r>
          <a:endParaRPr lang="es-ES" sz="110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908E005E-9074-49CB-B400-ED1DBD08FAEF}" type="parTrans" cxnId="{A37E40D5-0DCB-4C86-8A6D-098D0F6EF16B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AADF1DAC-538D-4FC8-9D18-D68319577397}" type="sibTrans" cxnId="{A37E40D5-0DCB-4C86-8A6D-098D0F6EF16B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14CCCAB6-5F48-4B60-80E0-B7F629C26866}">
      <dgm:prSet phldrT="[Texto]" custT="1"/>
      <dgm:spPr/>
      <dgm:t>
        <a:bodyPr/>
        <a:lstStyle/>
        <a:p>
          <a:r>
            <a:rPr lang="es-ES" sz="1100" b="1" u="none" strike="noStrike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Control</a:t>
          </a:r>
          <a:endParaRPr lang="es-ES" sz="110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156EAEC5-9040-45B0-ABD6-8A62241332E0}" type="parTrans" cxnId="{DFDE2606-4697-4BAE-A04B-35E8A986771A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5534695E-F62A-4F4C-87B5-7D432CF53548}" type="sibTrans" cxnId="{DFDE2606-4697-4BAE-A04B-35E8A986771A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7153286B-32EA-4B03-884E-41BC89E7C6F3}" type="pres">
      <dgm:prSet presAssocID="{87A354A4-7AAF-431F-9E12-BE9D7A4DFFB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8547B88-39F2-4316-A3E3-07FFFB4E302F}" type="pres">
      <dgm:prSet presAssocID="{B3D00B3F-7D59-4807-9A12-250FE98E3B70}" presName="Accent1" presStyleCnt="0"/>
      <dgm:spPr/>
    </dgm:pt>
    <dgm:pt modelId="{F846F278-1D74-4D24-819B-CDC0E63D3BAC}" type="pres">
      <dgm:prSet presAssocID="{B3D00B3F-7D59-4807-9A12-250FE98E3B70}" presName="Accent" presStyleLbl="node1" presStyleIdx="0" presStyleCnt="3"/>
      <dgm:spPr>
        <a:solidFill>
          <a:schemeClr val="bg2">
            <a:lumMod val="50000"/>
          </a:schemeClr>
        </a:solidFill>
      </dgm:spPr>
    </dgm:pt>
    <dgm:pt modelId="{C2751275-F178-4932-B740-2791A40C3450}" type="pres">
      <dgm:prSet presAssocID="{B3D00B3F-7D59-4807-9A12-250FE98E3B7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1E79B3-36D0-469F-9607-4764CD08B44D}" type="pres">
      <dgm:prSet presAssocID="{73C3FE27-9CE5-4035-AD91-79DE2EA789EA}" presName="Accent2" presStyleCnt="0"/>
      <dgm:spPr/>
    </dgm:pt>
    <dgm:pt modelId="{ADB9A3AD-F743-47C8-98BC-B0A73851DF9A}" type="pres">
      <dgm:prSet presAssocID="{73C3FE27-9CE5-4035-AD91-79DE2EA789EA}" presName="Accent" presStyleLbl="node1" presStyleIdx="1" presStyleCnt="3"/>
      <dgm:spPr>
        <a:solidFill>
          <a:srgbClr val="92D050"/>
        </a:solidFill>
      </dgm:spPr>
    </dgm:pt>
    <dgm:pt modelId="{B591DDCE-F9A2-47F7-B11C-0FA323735C3A}" type="pres">
      <dgm:prSet presAssocID="{73C3FE27-9CE5-4035-AD91-79DE2EA789EA}" presName="Parent2" presStyleLbl="revTx" presStyleIdx="1" presStyleCnt="3" custScaleX="149970" custLinFactNeighborX="17390" custLinFactNeighborY="-75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29FEE3-54F1-4352-8D2A-8038BB0F6A5B}" type="pres">
      <dgm:prSet presAssocID="{14CCCAB6-5F48-4B60-80E0-B7F629C26866}" presName="Accent3" presStyleCnt="0"/>
      <dgm:spPr/>
    </dgm:pt>
    <dgm:pt modelId="{1D76B50C-AEDF-41DD-8D78-1D6705BB1C5C}" type="pres">
      <dgm:prSet presAssocID="{14CCCAB6-5F48-4B60-80E0-B7F629C26866}" presName="Accent" presStyleLbl="node1" presStyleIdx="2" presStyleCnt="3" custLinFactNeighborY="-3729"/>
      <dgm:spPr>
        <a:solidFill>
          <a:schemeClr val="accent2"/>
        </a:solidFill>
      </dgm:spPr>
    </dgm:pt>
    <dgm:pt modelId="{A0B44748-5C04-4E1F-B110-5795CF6A5FF6}" type="pres">
      <dgm:prSet presAssocID="{14CCCAB6-5F48-4B60-80E0-B7F629C2686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73BA9D0-6D13-4E65-B735-DE25C24E8CBA}" type="presOf" srcId="{B3D00B3F-7D59-4807-9A12-250FE98E3B70}" destId="{C2751275-F178-4932-B740-2791A40C3450}" srcOrd="0" destOrd="0" presId="urn:microsoft.com/office/officeart/2009/layout/CircleArrowProcess"/>
    <dgm:cxn modelId="{A37E40D5-0DCB-4C86-8A6D-098D0F6EF16B}" srcId="{87A354A4-7AAF-431F-9E12-BE9D7A4DFFB1}" destId="{73C3FE27-9CE5-4035-AD91-79DE2EA789EA}" srcOrd="1" destOrd="0" parTransId="{908E005E-9074-49CB-B400-ED1DBD08FAEF}" sibTransId="{AADF1DAC-538D-4FC8-9D18-D68319577397}"/>
    <dgm:cxn modelId="{16A6F45E-C3BF-4B5A-B94C-8D43A105317F}" type="presOf" srcId="{14CCCAB6-5F48-4B60-80E0-B7F629C26866}" destId="{A0B44748-5C04-4E1F-B110-5795CF6A5FF6}" srcOrd="0" destOrd="0" presId="urn:microsoft.com/office/officeart/2009/layout/CircleArrowProcess"/>
    <dgm:cxn modelId="{CEFA2341-475C-452E-A4F4-D924FBB82F1F}" type="presOf" srcId="{73C3FE27-9CE5-4035-AD91-79DE2EA789EA}" destId="{B591DDCE-F9A2-47F7-B11C-0FA323735C3A}" srcOrd="0" destOrd="0" presId="urn:microsoft.com/office/officeart/2009/layout/CircleArrowProcess"/>
    <dgm:cxn modelId="{DFDE2606-4697-4BAE-A04B-35E8A986771A}" srcId="{87A354A4-7AAF-431F-9E12-BE9D7A4DFFB1}" destId="{14CCCAB6-5F48-4B60-80E0-B7F629C26866}" srcOrd="2" destOrd="0" parTransId="{156EAEC5-9040-45B0-ABD6-8A62241332E0}" sibTransId="{5534695E-F62A-4F4C-87B5-7D432CF53548}"/>
    <dgm:cxn modelId="{71A637D6-2F9C-46EB-8358-BD86A9EE8AE5}" srcId="{87A354A4-7AAF-431F-9E12-BE9D7A4DFFB1}" destId="{B3D00B3F-7D59-4807-9A12-250FE98E3B70}" srcOrd="0" destOrd="0" parTransId="{4EC90238-451F-41AA-A8E6-C53F9D64FEBD}" sibTransId="{FFF64B75-FC95-4385-9777-FAF8C9F368DF}"/>
    <dgm:cxn modelId="{E24A88A7-980D-409D-92B7-8DBB6E71309F}" type="presOf" srcId="{87A354A4-7AAF-431F-9E12-BE9D7A4DFFB1}" destId="{7153286B-32EA-4B03-884E-41BC89E7C6F3}" srcOrd="0" destOrd="0" presId="urn:microsoft.com/office/officeart/2009/layout/CircleArrowProcess"/>
    <dgm:cxn modelId="{FDB9D771-C6B1-4E11-B9DE-B75F611C57DD}" type="presParOf" srcId="{7153286B-32EA-4B03-884E-41BC89E7C6F3}" destId="{68547B88-39F2-4316-A3E3-07FFFB4E302F}" srcOrd="0" destOrd="0" presId="urn:microsoft.com/office/officeart/2009/layout/CircleArrowProcess"/>
    <dgm:cxn modelId="{B2C4A6B9-E028-4632-B271-1880C9505F19}" type="presParOf" srcId="{68547B88-39F2-4316-A3E3-07FFFB4E302F}" destId="{F846F278-1D74-4D24-819B-CDC0E63D3BAC}" srcOrd="0" destOrd="0" presId="urn:microsoft.com/office/officeart/2009/layout/CircleArrowProcess"/>
    <dgm:cxn modelId="{42FFAA18-4855-4BD5-A00A-AC555FF5FF15}" type="presParOf" srcId="{7153286B-32EA-4B03-884E-41BC89E7C6F3}" destId="{C2751275-F178-4932-B740-2791A40C3450}" srcOrd="1" destOrd="0" presId="urn:microsoft.com/office/officeart/2009/layout/CircleArrowProcess"/>
    <dgm:cxn modelId="{BB4E0D23-CC70-4A7B-8A90-C0867A9E56E9}" type="presParOf" srcId="{7153286B-32EA-4B03-884E-41BC89E7C6F3}" destId="{351E79B3-36D0-469F-9607-4764CD08B44D}" srcOrd="2" destOrd="0" presId="urn:microsoft.com/office/officeart/2009/layout/CircleArrowProcess"/>
    <dgm:cxn modelId="{513AF73F-B4B9-45B5-8418-FB418D83B923}" type="presParOf" srcId="{351E79B3-36D0-469F-9607-4764CD08B44D}" destId="{ADB9A3AD-F743-47C8-98BC-B0A73851DF9A}" srcOrd="0" destOrd="0" presId="urn:microsoft.com/office/officeart/2009/layout/CircleArrowProcess"/>
    <dgm:cxn modelId="{AC45FF9B-8739-4EE8-859F-70793AA40450}" type="presParOf" srcId="{7153286B-32EA-4B03-884E-41BC89E7C6F3}" destId="{B591DDCE-F9A2-47F7-B11C-0FA323735C3A}" srcOrd="3" destOrd="0" presId="urn:microsoft.com/office/officeart/2009/layout/CircleArrowProcess"/>
    <dgm:cxn modelId="{9D9CA9CD-9239-476D-A832-EA56301D7423}" type="presParOf" srcId="{7153286B-32EA-4B03-884E-41BC89E7C6F3}" destId="{E729FEE3-54F1-4352-8D2A-8038BB0F6A5B}" srcOrd="4" destOrd="0" presId="urn:microsoft.com/office/officeart/2009/layout/CircleArrowProcess"/>
    <dgm:cxn modelId="{1E57A4AB-1DA6-496D-A89C-B42D663D3AAB}" type="presParOf" srcId="{E729FEE3-54F1-4352-8D2A-8038BB0F6A5B}" destId="{1D76B50C-AEDF-41DD-8D78-1D6705BB1C5C}" srcOrd="0" destOrd="0" presId="urn:microsoft.com/office/officeart/2009/layout/CircleArrowProcess"/>
    <dgm:cxn modelId="{E531308D-6E1D-4F80-8178-01B981CC76BE}" type="presParOf" srcId="{7153286B-32EA-4B03-884E-41BC89E7C6F3}" destId="{A0B44748-5C04-4E1F-B110-5795CF6A5FF6}" srcOrd="5" destOrd="0" presId="urn:microsoft.com/office/officeart/2009/layout/CircleArrowProcess"/>
  </dgm:cxnLst>
  <dgm:bg>
    <a:gradFill flip="none" rotWithShape="1">
      <a:gsLst>
        <a:gs pos="0">
          <a:schemeClr val="bg2">
            <a:lumMod val="25000"/>
            <a:tint val="66000"/>
            <a:satMod val="160000"/>
          </a:schemeClr>
        </a:gs>
        <a:gs pos="50000">
          <a:schemeClr val="bg2">
            <a:lumMod val="25000"/>
            <a:tint val="44500"/>
            <a:satMod val="160000"/>
          </a:schemeClr>
        </a:gs>
        <a:gs pos="100000">
          <a:schemeClr val="bg2">
            <a:lumMod val="25000"/>
            <a:tint val="23500"/>
            <a:satMod val="160000"/>
          </a:schemeClr>
        </a:gs>
      </a:gsLst>
      <a:lin ang="0" scaled="1"/>
      <a:tileRect/>
    </a:gra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D8867-0B72-4B5D-9E56-E3925BAA2EBE}" type="doc">
      <dgm:prSet loTypeId="urn:microsoft.com/office/officeart/2005/8/layout/hProcess10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224BF7F-AA26-4ED6-8D17-B9DCEB819D45}">
      <dgm:prSet phldrT="[Texto]"/>
      <dgm:spPr/>
      <dgm:t>
        <a:bodyPr/>
        <a:lstStyle/>
        <a:p>
          <a:r>
            <a:rPr lang="es-ES" dirty="0" err="1" smtClean="0"/>
            <a:t>Formulacion</a:t>
          </a:r>
          <a:endParaRPr lang="es-ES" dirty="0"/>
        </a:p>
      </dgm:t>
    </dgm:pt>
    <dgm:pt modelId="{D20B35A1-9B84-4B5A-AEE9-9A6836A4ADC6}" type="parTrans" cxnId="{DF853764-C81F-404C-9A65-1CE10A32B4C1}">
      <dgm:prSet/>
      <dgm:spPr/>
      <dgm:t>
        <a:bodyPr/>
        <a:lstStyle/>
        <a:p>
          <a:endParaRPr lang="es-ES"/>
        </a:p>
      </dgm:t>
    </dgm:pt>
    <dgm:pt modelId="{0EC82811-49AF-498A-8FFA-4A138FD62297}" type="sibTrans" cxnId="{DF853764-C81F-404C-9A65-1CE10A32B4C1}">
      <dgm:prSet/>
      <dgm:spPr/>
      <dgm:t>
        <a:bodyPr/>
        <a:lstStyle/>
        <a:p>
          <a:endParaRPr lang="es-ES" dirty="0"/>
        </a:p>
      </dgm:t>
    </dgm:pt>
    <dgm:pt modelId="{F2AC47C8-8367-406C-80B8-79A9E536D3C3}">
      <dgm:prSet phldrT="[Texto]"/>
      <dgm:spPr/>
      <dgm:t>
        <a:bodyPr/>
        <a:lstStyle/>
        <a:p>
          <a:r>
            <a:rPr lang="es-ES" dirty="0" err="1" smtClean="0"/>
            <a:t>Resolucion</a:t>
          </a:r>
          <a:r>
            <a:rPr lang="es-ES" dirty="0" smtClean="0"/>
            <a:t> </a:t>
          </a:r>
          <a:r>
            <a:rPr lang="es-ES" dirty="0" err="1" smtClean="0"/>
            <a:t>MHyF</a:t>
          </a:r>
          <a:endParaRPr lang="es-ES" dirty="0"/>
        </a:p>
      </dgm:t>
    </dgm:pt>
    <dgm:pt modelId="{B436FBDD-0B87-425B-AFEE-2131181093F7}" type="parTrans" cxnId="{3F25ED83-05F5-44B4-9DBD-7EC1A47A5F1A}">
      <dgm:prSet/>
      <dgm:spPr/>
      <dgm:t>
        <a:bodyPr/>
        <a:lstStyle/>
        <a:p>
          <a:endParaRPr lang="es-ES"/>
        </a:p>
      </dgm:t>
    </dgm:pt>
    <dgm:pt modelId="{D6689C6C-6A86-48D0-AF76-1404F53EADC0}" type="sibTrans" cxnId="{3F25ED83-05F5-44B4-9DBD-7EC1A47A5F1A}">
      <dgm:prSet/>
      <dgm:spPr/>
      <dgm:t>
        <a:bodyPr/>
        <a:lstStyle/>
        <a:p>
          <a:endParaRPr lang="es-ES"/>
        </a:p>
      </dgm:t>
    </dgm:pt>
    <dgm:pt modelId="{AD6276C9-031C-4E81-BD47-6271F9E7A8E6}">
      <dgm:prSet phldrT="[Texto]"/>
      <dgm:spPr/>
      <dgm:t>
        <a:bodyPr/>
        <a:lstStyle/>
        <a:p>
          <a:r>
            <a:rPr lang="es-ES" dirty="0" smtClean="0"/>
            <a:t>Cronograma</a:t>
          </a:r>
          <a:endParaRPr lang="es-ES" dirty="0"/>
        </a:p>
      </dgm:t>
    </dgm:pt>
    <dgm:pt modelId="{CEE03F57-6691-4376-894D-6A2A07B7A8E0}" type="parTrans" cxnId="{F7468DC8-F8B2-49F7-9D32-AD41455654D4}">
      <dgm:prSet/>
      <dgm:spPr/>
      <dgm:t>
        <a:bodyPr/>
        <a:lstStyle/>
        <a:p>
          <a:endParaRPr lang="es-ES"/>
        </a:p>
      </dgm:t>
    </dgm:pt>
    <dgm:pt modelId="{82487466-6582-4ABD-824A-8AD8C603F85C}" type="sibTrans" cxnId="{F7468DC8-F8B2-49F7-9D32-AD41455654D4}">
      <dgm:prSet/>
      <dgm:spPr/>
      <dgm:t>
        <a:bodyPr/>
        <a:lstStyle/>
        <a:p>
          <a:endParaRPr lang="es-ES"/>
        </a:p>
      </dgm:t>
    </dgm:pt>
    <dgm:pt modelId="{DF57B5D0-A562-4D74-A350-15D4123CC700}">
      <dgm:prSet phldrT="[Texto]"/>
      <dgm:spPr/>
      <dgm:t>
        <a:bodyPr/>
        <a:lstStyle/>
        <a:p>
          <a:r>
            <a:rPr lang="es-ES" dirty="0" err="1" smtClean="0"/>
            <a:t>Aprobacion</a:t>
          </a:r>
          <a:endParaRPr lang="es-ES" dirty="0"/>
        </a:p>
      </dgm:t>
    </dgm:pt>
    <dgm:pt modelId="{BA196193-1E44-447D-9CA6-61520C8FADEB}" type="parTrans" cxnId="{435D1742-1C5F-4958-AC85-6F59E916E4F1}">
      <dgm:prSet/>
      <dgm:spPr/>
      <dgm:t>
        <a:bodyPr/>
        <a:lstStyle/>
        <a:p>
          <a:endParaRPr lang="es-ES"/>
        </a:p>
      </dgm:t>
    </dgm:pt>
    <dgm:pt modelId="{D47AE667-C1AC-4E88-813F-AA0EEB88E86E}" type="sibTrans" cxnId="{435D1742-1C5F-4958-AC85-6F59E916E4F1}">
      <dgm:prSet/>
      <dgm:spPr/>
      <dgm:t>
        <a:bodyPr/>
        <a:lstStyle/>
        <a:p>
          <a:endParaRPr lang="es-ES"/>
        </a:p>
      </dgm:t>
    </dgm:pt>
    <dgm:pt modelId="{B021FBDE-5B19-4A0E-8173-3DDE83F10E02}">
      <dgm:prSet phldrT="[Texto]"/>
      <dgm:spPr/>
      <dgm:t>
        <a:bodyPr/>
        <a:lstStyle/>
        <a:p>
          <a:r>
            <a:rPr lang="es-ES" dirty="0" smtClean="0"/>
            <a:t>Ley de Presupuesto</a:t>
          </a:r>
          <a:endParaRPr lang="es-ES" dirty="0"/>
        </a:p>
      </dgm:t>
    </dgm:pt>
    <dgm:pt modelId="{01D2FF5C-3BC8-4236-9054-D6C25FB8232E}" type="parTrans" cxnId="{72AECD95-48EC-44A3-B3B4-AFC269C11058}">
      <dgm:prSet/>
      <dgm:spPr/>
      <dgm:t>
        <a:bodyPr/>
        <a:lstStyle/>
        <a:p>
          <a:endParaRPr lang="es-ES"/>
        </a:p>
      </dgm:t>
    </dgm:pt>
    <dgm:pt modelId="{CDD832EB-300E-4EA7-A6EA-287224C0A98E}" type="sibTrans" cxnId="{72AECD95-48EC-44A3-B3B4-AFC269C11058}">
      <dgm:prSet/>
      <dgm:spPr/>
      <dgm:t>
        <a:bodyPr/>
        <a:lstStyle/>
        <a:p>
          <a:endParaRPr lang="es-ES"/>
        </a:p>
      </dgm:t>
    </dgm:pt>
    <dgm:pt modelId="{83CED52D-EDAF-4583-A5C7-42E3E6DC034C}">
      <dgm:prSet phldrT="[Texto]"/>
      <dgm:spPr/>
      <dgm:t>
        <a:bodyPr/>
        <a:lstStyle/>
        <a:p>
          <a:r>
            <a:rPr lang="es-ES" dirty="0" smtClean="0"/>
            <a:t>Poder Ejecutivo</a:t>
          </a:r>
          <a:endParaRPr lang="es-ES" dirty="0"/>
        </a:p>
      </dgm:t>
    </dgm:pt>
    <dgm:pt modelId="{4E60C290-618E-44C6-8BBD-E0078AAF384D}" type="parTrans" cxnId="{D65ABDCD-1B02-4F45-A533-8992FA80CE0A}">
      <dgm:prSet/>
      <dgm:spPr/>
      <dgm:t>
        <a:bodyPr/>
        <a:lstStyle/>
        <a:p>
          <a:endParaRPr lang="es-ES"/>
        </a:p>
      </dgm:t>
    </dgm:pt>
    <dgm:pt modelId="{4248E777-632D-489E-80FC-2A4E39231B99}" type="sibTrans" cxnId="{D65ABDCD-1B02-4F45-A533-8992FA80CE0A}">
      <dgm:prSet/>
      <dgm:spPr/>
      <dgm:t>
        <a:bodyPr/>
        <a:lstStyle/>
        <a:p>
          <a:endParaRPr lang="es-ES"/>
        </a:p>
      </dgm:t>
    </dgm:pt>
    <dgm:pt modelId="{EE7472A7-8868-4E48-A1FF-42C92284B03C}">
      <dgm:prSet phldrT="[Texto]"/>
      <dgm:spPr/>
      <dgm:t>
        <a:bodyPr/>
        <a:lstStyle/>
        <a:p>
          <a:r>
            <a:rPr lang="es-ES" dirty="0" err="1" smtClean="0"/>
            <a:t>Ejecucion</a:t>
          </a:r>
          <a:r>
            <a:rPr lang="es-ES" dirty="0" smtClean="0"/>
            <a:t> y Control</a:t>
          </a:r>
          <a:endParaRPr lang="es-ES" dirty="0"/>
        </a:p>
      </dgm:t>
    </dgm:pt>
    <dgm:pt modelId="{9FF66393-0A3C-47E0-8BDF-64CF31581951}" type="parTrans" cxnId="{6447FF0B-1D2B-485F-9C6F-03D42196F59C}">
      <dgm:prSet/>
      <dgm:spPr/>
      <dgm:t>
        <a:bodyPr/>
        <a:lstStyle/>
        <a:p>
          <a:endParaRPr lang="es-ES"/>
        </a:p>
      </dgm:t>
    </dgm:pt>
    <dgm:pt modelId="{E8F18CE4-9B60-4572-819D-EB9C0F6011C4}" type="sibTrans" cxnId="{6447FF0B-1D2B-485F-9C6F-03D42196F59C}">
      <dgm:prSet/>
      <dgm:spPr/>
      <dgm:t>
        <a:bodyPr/>
        <a:lstStyle/>
        <a:p>
          <a:endParaRPr lang="es-ES"/>
        </a:p>
      </dgm:t>
    </dgm:pt>
    <dgm:pt modelId="{A5735850-6A27-43E1-8361-7BDF5E6A573E}">
      <dgm:prSet phldrT="[Texto]"/>
      <dgm:spPr/>
      <dgm:t>
        <a:bodyPr/>
        <a:lstStyle/>
        <a:p>
          <a:r>
            <a:rPr lang="es-ES" dirty="0" err="1" smtClean="0"/>
            <a:t>Administracion</a:t>
          </a:r>
          <a:r>
            <a:rPr lang="es-ES" dirty="0" smtClean="0"/>
            <a:t> Publica (</a:t>
          </a:r>
          <a:r>
            <a:rPr lang="es-ES" dirty="0" err="1" smtClean="0"/>
            <a:t>Ejecucion</a:t>
          </a:r>
          <a:r>
            <a:rPr lang="es-ES" dirty="0" smtClean="0"/>
            <a:t>)</a:t>
          </a:r>
          <a:endParaRPr lang="es-ES" dirty="0"/>
        </a:p>
      </dgm:t>
    </dgm:pt>
    <dgm:pt modelId="{E60F0346-A59F-4096-B2A9-518AA5F1E0A1}" type="parTrans" cxnId="{8FCFE25D-B226-49C9-A857-66DC57AF4E14}">
      <dgm:prSet/>
      <dgm:spPr/>
      <dgm:t>
        <a:bodyPr/>
        <a:lstStyle/>
        <a:p>
          <a:endParaRPr lang="es-ES"/>
        </a:p>
      </dgm:t>
    </dgm:pt>
    <dgm:pt modelId="{F9C73185-4D37-4929-8652-68B3A00FBC1D}" type="sibTrans" cxnId="{8FCFE25D-B226-49C9-A857-66DC57AF4E14}">
      <dgm:prSet/>
      <dgm:spPr/>
      <dgm:t>
        <a:bodyPr/>
        <a:lstStyle/>
        <a:p>
          <a:endParaRPr lang="es-ES"/>
        </a:p>
      </dgm:t>
    </dgm:pt>
    <dgm:pt modelId="{349FA734-2EED-4553-BC0E-2CFBCA8418E9}">
      <dgm:prSet phldrT="[Texto]"/>
      <dgm:spPr/>
      <dgm:t>
        <a:bodyPr/>
        <a:lstStyle/>
        <a:p>
          <a:r>
            <a:rPr lang="es-ES" dirty="0" err="1" smtClean="0"/>
            <a:t>Contaduria</a:t>
          </a:r>
          <a:r>
            <a:rPr lang="es-ES" dirty="0" smtClean="0"/>
            <a:t> General</a:t>
          </a:r>
          <a:endParaRPr lang="es-ES" dirty="0"/>
        </a:p>
      </dgm:t>
    </dgm:pt>
    <dgm:pt modelId="{0600B7C8-3AF0-41EF-974C-C7C2EE4B393D}" type="parTrans" cxnId="{738BAF68-5740-4F3F-AF00-ECD2F025F46C}">
      <dgm:prSet/>
      <dgm:spPr/>
      <dgm:t>
        <a:bodyPr/>
        <a:lstStyle/>
        <a:p>
          <a:endParaRPr lang="es-ES"/>
        </a:p>
      </dgm:t>
    </dgm:pt>
    <dgm:pt modelId="{A0DFB850-D30D-4340-8EE8-EA574D6A53A7}" type="sibTrans" cxnId="{738BAF68-5740-4F3F-AF00-ECD2F025F46C}">
      <dgm:prSet/>
      <dgm:spPr/>
      <dgm:t>
        <a:bodyPr/>
        <a:lstStyle/>
        <a:p>
          <a:endParaRPr lang="es-ES"/>
        </a:p>
      </dgm:t>
    </dgm:pt>
    <dgm:pt modelId="{3D52E334-F2E2-4E80-B31A-2E2CBB1F24BF}">
      <dgm:prSet phldrT="[Texto]"/>
      <dgm:spPr/>
      <dgm:t>
        <a:bodyPr/>
        <a:lstStyle/>
        <a:p>
          <a:r>
            <a:rPr lang="es-ES" dirty="0" err="1" smtClean="0"/>
            <a:t>Elaboracion</a:t>
          </a:r>
          <a:r>
            <a:rPr lang="es-ES" dirty="0" smtClean="0"/>
            <a:t> Anteproyecto</a:t>
          </a:r>
          <a:endParaRPr lang="es-ES" dirty="0"/>
        </a:p>
      </dgm:t>
    </dgm:pt>
    <dgm:pt modelId="{675C31BE-6A38-4D8D-9250-76049BE07983}" type="parTrans" cxnId="{C866A643-FECA-48A8-A1EF-3F786A808A5B}">
      <dgm:prSet/>
      <dgm:spPr/>
      <dgm:t>
        <a:bodyPr/>
        <a:lstStyle/>
        <a:p>
          <a:endParaRPr lang="es-ES"/>
        </a:p>
      </dgm:t>
    </dgm:pt>
    <dgm:pt modelId="{3B0C3413-EC4E-4CBA-8AAB-0B259F15DA73}" type="sibTrans" cxnId="{C866A643-FECA-48A8-A1EF-3F786A808A5B}">
      <dgm:prSet/>
      <dgm:spPr/>
      <dgm:t>
        <a:bodyPr/>
        <a:lstStyle/>
        <a:p>
          <a:endParaRPr lang="es-ES"/>
        </a:p>
      </dgm:t>
    </dgm:pt>
    <dgm:pt modelId="{B7942C2E-D537-485B-B0A8-8DD0729041ED}">
      <dgm:prSet phldrT="[Texto]"/>
      <dgm:spPr/>
      <dgm:t>
        <a:bodyPr/>
        <a:lstStyle/>
        <a:p>
          <a:r>
            <a:rPr lang="es-ES" dirty="0" smtClean="0"/>
            <a:t>Poder Ejecutivo</a:t>
          </a:r>
          <a:endParaRPr lang="es-ES" dirty="0"/>
        </a:p>
      </dgm:t>
    </dgm:pt>
    <dgm:pt modelId="{34E92247-2C81-4445-A227-5E3D71B2269A}" type="parTrans" cxnId="{F5DBE658-35F3-47BB-8560-81C049979FF6}">
      <dgm:prSet/>
      <dgm:spPr/>
      <dgm:t>
        <a:bodyPr/>
        <a:lstStyle/>
        <a:p>
          <a:endParaRPr lang="es-ES"/>
        </a:p>
      </dgm:t>
    </dgm:pt>
    <dgm:pt modelId="{645CF010-A009-4108-B3C5-8A2CABBE05F9}" type="sibTrans" cxnId="{F5DBE658-35F3-47BB-8560-81C049979FF6}">
      <dgm:prSet/>
      <dgm:spPr/>
      <dgm:t>
        <a:bodyPr/>
        <a:lstStyle/>
        <a:p>
          <a:endParaRPr lang="es-ES"/>
        </a:p>
      </dgm:t>
    </dgm:pt>
    <dgm:pt modelId="{6A79DBFA-2103-4449-A8D4-AB3134DC7F42}">
      <dgm:prSet phldrT="[Texto]"/>
      <dgm:spPr/>
      <dgm:t>
        <a:bodyPr/>
        <a:lstStyle/>
        <a:p>
          <a:r>
            <a:rPr lang="es-ES" dirty="0" smtClean="0"/>
            <a:t>Poder Legislativo</a:t>
          </a:r>
          <a:endParaRPr lang="es-ES" dirty="0"/>
        </a:p>
      </dgm:t>
    </dgm:pt>
    <dgm:pt modelId="{40EC9EAC-24BE-40D7-8627-70A7B0DB0594}" type="parTrans" cxnId="{693B1529-9D6B-4E58-B5AF-4BF1F874A4F2}">
      <dgm:prSet/>
      <dgm:spPr/>
      <dgm:t>
        <a:bodyPr/>
        <a:lstStyle/>
        <a:p>
          <a:endParaRPr lang="es-ES"/>
        </a:p>
      </dgm:t>
    </dgm:pt>
    <dgm:pt modelId="{F800BE2C-6B9C-4871-8F08-AB690234207B}" type="sibTrans" cxnId="{693B1529-9D6B-4E58-B5AF-4BF1F874A4F2}">
      <dgm:prSet/>
      <dgm:spPr/>
      <dgm:t>
        <a:bodyPr/>
        <a:lstStyle/>
        <a:p>
          <a:endParaRPr lang="es-ES"/>
        </a:p>
      </dgm:t>
    </dgm:pt>
    <dgm:pt modelId="{D55085AA-F403-4054-851B-166A3E6808EA}">
      <dgm:prSet phldrT="[Texto]"/>
      <dgm:spPr/>
      <dgm:t>
        <a:bodyPr/>
        <a:lstStyle/>
        <a:p>
          <a:r>
            <a:rPr lang="es-ES" dirty="0" smtClean="0"/>
            <a:t>Proyecto de Ley de Presupuesto</a:t>
          </a:r>
          <a:endParaRPr lang="es-ES" dirty="0"/>
        </a:p>
      </dgm:t>
    </dgm:pt>
    <dgm:pt modelId="{122F9F8B-2917-477E-8465-EEBECE99ECEC}" type="parTrans" cxnId="{7D77666E-9D70-4F72-AAC6-0C62B830F100}">
      <dgm:prSet/>
      <dgm:spPr/>
      <dgm:t>
        <a:bodyPr/>
        <a:lstStyle/>
        <a:p>
          <a:endParaRPr lang="es-ES"/>
        </a:p>
      </dgm:t>
    </dgm:pt>
    <dgm:pt modelId="{2DEF017E-6852-433B-8FC4-4F611491BA05}" type="sibTrans" cxnId="{7D77666E-9D70-4F72-AAC6-0C62B830F100}">
      <dgm:prSet/>
      <dgm:spPr/>
      <dgm:t>
        <a:bodyPr/>
        <a:lstStyle/>
        <a:p>
          <a:endParaRPr lang="es-ES"/>
        </a:p>
      </dgm:t>
    </dgm:pt>
    <dgm:pt modelId="{A33F1203-418C-4DDD-ABE0-F1601BD0DB51}">
      <dgm:prSet phldrT="[Texto]"/>
      <dgm:spPr/>
      <dgm:t>
        <a:bodyPr/>
        <a:lstStyle/>
        <a:p>
          <a:r>
            <a:rPr lang="es-ES" dirty="0" smtClean="0"/>
            <a:t>Tribunal de Cuentas</a:t>
          </a:r>
          <a:endParaRPr lang="es-ES" dirty="0"/>
        </a:p>
      </dgm:t>
    </dgm:pt>
    <dgm:pt modelId="{C2A99C5D-A493-4607-B00D-B2F95EE0ED30}" type="parTrans" cxnId="{D0312161-B846-4DA5-A354-7918F3EFF397}">
      <dgm:prSet/>
      <dgm:spPr/>
      <dgm:t>
        <a:bodyPr/>
        <a:lstStyle/>
        <a:p>
          <a:endParaRPr lang="es-ES"/>
        </a:p>
      </dgm:t>
    </dgm:pt>
    <dgm:pt modelId="{BC162760-67AA-4A7A-92FE-DEBF3EA9A147}" type="sibTrans" cxnId="{D0312161-B846-4DA5-A354-7918F3EFF397}">
      <dgm:prSet/>
      <dgm:spPr/>
      <dgm:t>
        <a:bodyPr/>
        <a:lstStyle/>
        <a:p>
          <a:endParaRPr lang="es-ES"/>
        </a:p>
      </dgm:t>
    </dgm:pt>
    <dgm:pt modelId="{A71B1F01-0DA7-4F5A-95E6-22C1E23AB3B9}" type="pres">
      <dgm:prSet presAssocID="{DA8D8867-0B72-4B5D-9E56-E3925BAA2E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C722F0-F042-4258-8D34-6FD54A7E593A}" type="pres">
      <dgm:prSet presAssocID="{0224BF7F-AA26-4ED6-8D17-B9DCEB819D45}" presName="composite" presStyleCnt="0"/>
      <dgm:spPr/>
    </dgm:pt>
    <dgm:pt modelId="{B5143917-F855-4575-80E3-F35DA8228794}" type="pres">
      <dgm:prSet presAssocID="{0224BF7F-AA26-4ED6-8D17-B9DCEB819D45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B2E0DC7-24C5-48B0-8F50-9BB6C50154F4}" type="pres">
      <dgm:prSet presAssocID="{0224BF7F-AA26-4ED6-8D17-B9DCEB819D45}" presName="txNode" presStyleLbl="node1" presStyleIdx="0" presStyleCnt="3" custScaleX="1518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1759026-D139-4FDE-9D81-23BA964A45F8}" type="pres">
      <dgm:prSet presAssocID="{0EC82811-49AF-498A-8FFA-4A138FD62297}" presName="sibTrans" presStyleLbl="sibTrans2D1" presStyleIdx="0" presStyleCnt="2" custLinFactY="183020" custLinFactNeighborX="29673" custLinFactNeighborY="200000"/>
      <dgm:spPr/>
      <dgm:t>
        <a:bodyPr/>
        <a:lstStyle/>
        <a:p>
          <a:endParaRPr lang="es-ES"/>
        </a:p>
      </dgm:t>
    </dgm:pt>
    <dgm:pt modelId="{F5C03D79-BC37-436C-ACA7-51FB9BC60855}" type="pres">
      <dgm:prSet presAssocID="{0EC82811-49AF-498A-8FFA-4A138FD62297}" presName="connTx" presStyleLbl="sibTrans2D1" presStyleIdx="0" presStyleCnt="2"/>
      <dgm:spPr/>
      <dgm:t>
        <a:bodyPr/>
        <a:lstStyle/>
        <a:p>
          <a:endParaRPr lang="es-ES"/>
        </a:p>
      </dgm:t>
    </dgm:pt>
    <dgm:pt modelId="{A6B83DBF-F476-4D93-BC68-8DE059556AB1}" type="pres">
      <dgm:prSet presAssocID="{DF57B5D0-A562-4D74-A350-15D4123CC700}" presName="composite" presStyleCnt="0"/>
      <dgm:spPr/>
    </dgm:pt>
    <dgm:pt modelId="{5B0EE068-916D-4BCC-B3C2-181473917431}" type="pres">
      <dgm:prSet presAssocID="{DF57B5D0-A562-4D74-A350-15D4123CC700}" presName="imagSh" presStyleLbl="b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D6F5977-19E2-445C-ACDD-D2F124BA3631}" type="pres">
      <dgm:prSet presAssocID="{DF57B5D0-A562-4D74-A350-15D4123CC700}" presName="txNode" presStyleLbl="node1" presStyleIdx="1" presStyleCnt="3" custScaleX="1686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9B9059-6CF9-4045-BE8C-2DE0AF6E8A71}" type="pres">
      <dgm:prSet presAssocID="{D47AE667-C1AC-4E88-813F-AA0EEB88E86E}" presName="sibTrans" presStyleLbl="sibTrans2D1" presStyleIdx="1" presStyleCnt="2"/>
      <dgm:spPr/>
      <dgm:t>
        <a:bodyPr/>
        <a:lstStyle/>
        <a:p>
          <a:endParaRPr lang="es-ES"/>
        </a:p>
      </dgm:t>
    </dgm:pt>
    <dgm:pt modelId="{B5A949CB-D50D-4788-8B87-5FB235065989}" type="pres">
      <dgm:prSet presAssocID="{D47AE667-C1AC-4E88-813F-AA0EEB88E86E}" presName="connTx" presStyleLbl="sibTrans2D1" presStyleIdx="1" presStyleCnt="2"/>
      <dgm:spPr/>
      <dgm:t>
        <a:bodyPr/>
        <a:lstStyle/>
        <a:p>
          <a:endParaRPr lang="es-ES"/>
        </a:p>
      </dgm:t>
    </dgm:pt>
    <dgm:pt modelId="{A8D218E9-2BBF-480B-B70D-12ECF124D8D0}" type="pres">
      <dgm:prSet presAssocID="{EE7472A7-8868-4E48-A1FF-42C92284B03C}" presName="composite" presStyleCnt="0"/>
      <dgm:spPr/>
    </dgm:pt>
    <dgm:pt modelId="{5D5D0653-E0AC-44A7-95D2-404E9D65DAC2}" type="pres">
      <dgm:prSet presAssocID="{EE7472A7-8868-4E48-A1FF-42C92284B03C}" presName="imagSh" presStyleLbl="b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9147262-82FC-437F-979E-4B7D8C6ED224}" type="pres">
      <dgm:prSet presAssocID="{EE7472A7-8868-4E48-A1FF-42C92284B03C}" presName="txNode" presStyleLbl="node1" presStyleIdx="2" presStyleCnt="3" custScaleX="1826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D452FE0-DC1A-4919-921E-6B761935F5C2}" type="presOf" srcId="{A5735850-6A27-43E1-8361-7BDF5E6A573E}" destId="{C9147262-82FC-437F-979E-4B7D8C6ED224}" srcOrd="0" destOrd="1" presId="urn:microsoft.com/office/officeart/2005/8/layout/hProcess10"/>
    <dgm:cxn modelId="{0D075AFF-BE75-433F-8C31-7847FB21843A}" type="presOf" srcId="{D47AE667-C1AC-4E88-813F-AA0EEB88E86E}" destId="{B5A949CB-D50D-4788-8B87-5FB235065989}" srcOrd="1" destOrd="0" presId="urn:microsoft.com/office/officeart/2005/8/layout/hProcess10"/>
    <dgm:cxn modelId="{C866A643-FECA-48A8-A1EF-3F786A808A5B}" srcId="{0224BF7F-AA26-4ED6-8D17-B9DCEB819D45}" destId="{3D52E334-F2E2-4E80-B31A-2E2CBB1F24BF}" srcOrd="2" destOrd="0" parTransId="{675C31BE-6A38-4D8D-9250-76049BE07983}" sibTransId="{3B0C3413-EC4E-4CBA-8AAB-0B259F15DA73}"/>
    <dgm:cxn modelId="{9363A3E3-C53E-4E7D-BC58-63D29D138BEC}" type="presOf" srcId="{83CED52D-EDAF-4583-A5C7-42E3E6DC034C}" destId="{BD6F5977-19E2-445C-ACDD-D2F124BA3631}" srcOrd="0" destOrd="2" presId="urn:microsoft.com/office/officeart/2005/8/layout/hProcess10"/>
    <dgm:cxn modelId="{738BAF68-5740-4F3F-AF00-ECD2F025F46C}" srcId="{EE7472A7-8868-4E48-A1FF-42C92284B03C}" destId="{349FA734-2EED-4553-BC0E-2CFBCA8418E9}" srcOrd="1" destOrd="0" parTransId="{0600B7C8-3AF0-41EF-974C-C7C2EE4B393D}" sibTransId="{A0DFB850-D30D-4340-8EE8-EA574D6A53A7}"/>
    <dgm:cxn modelId="{299666BE-2ADF-46A0-8E6F-FE91286F4FDC}" type="presOf" srcId="{DF57B5D0-A562-4D74-A350-15D4123CC700}" destId="{BD6F5977-19E2-445C-ACDD-D2F124BA3631}" srcOrd="0" destOrd="0" presId="urn:microsoft.com/office/officeart/2005/8/layout/hProcess10"/>
    <dgm:cxn modelId="{6447FF0B-1D2B-485F-9C6F-03D42196F59C}" srcId="{DA8D8867-0B72-4B5D-9E56-E3925BAA2EBE}" destId="{EE7472A7-8868-4E48-A1FF-42C92284B03C}" srcOrd="2" destOrd="0" parTransId="{9FF66393-0A3C-47E0-8BDF-64CF31581951}" sibTransId="{E8F18CE4-9B60-4572-819D-EB9C0F6011C4}"/>
    <dgm:cxn modelId="{D0312161-B846-4DA5-A354-7918F3EFF397}" srcId="{EE7472A7-8868-4E48-A1FF-42C92284B03C}" destId="{A33F1203-418C-4DDD-ABE0-F1601BD0DB51}" srcOrd="2" destOrd="0" parTransId="{C2A99C5D-A493-4607-B00D-B2F95EE0ED30}" sibTransId="{BC162760-67AA-4A7A-92FE-DEBF3EA9A147}"/>
    <dgm:cxn modelId="{75434C89-2262-47D0-94CF-4F8CCBD29D7B}" type="presOf" srcId="{6A79DBFA-2103-4449-A8D4-AB3134DC7F42}" destId="{BD6F5977-19E2-445C-ACDD-D2F124BA3631}" srcOrd="0" destOrd="3" presId="urn:microsoft.com/office/officeart/2005/8/layout/hProcess10"/>
    <dgm:cxn modelId="{3F25ED83-05F5-44B4-9DBD-7EC1A47A5F1A}" srcId="{0224BF7F-AA26-4ED6-8D17-B9DCEB819D45}" destId="{F2AC47C8-8367-406C-80B8-79A9E536D3C3}" srcOrd="0" destOrd="0" parTransId="{B436FBDD-0B87-425B-AFEE-2131181093F7}" sibTransId="{D6689C6C-6A86-48D0-AF76-1404F53EADC0}"/>
    <dgm:cxn modelId="{0A7C008E-0539-49EF-9D15-58B0BFF7DB0B}" type="presOf" srcId="{0EC82811-49AF-498A-8FFA-4A138FD62297}" destId="{F5C03D79-BC37-436C-ACA7-51FB9BC60855}" srcOrd="1" destOrd="0" presId="urn:microsoft.com/office/officeart/2005/8/layout/hProcess10"/>
    <dgm:cxn modelId="{C1FA96A7-F1D7-4705-A356-E1E63F2FACC3}" type="presOf" srcId="{EE7472A7-8868-4E48-A1FF-42C92284B03C}" destId="{C9147262-82FC-437F-979E-4B7D8C6ED224}" srcOrd="0" destOrd="0" presId="urn:microsoft.com/office/officeart/2005/8/layout/hProcess10"/>
    <dgm:cxn modelId="{CD3CDDB8-D8E8-4D6B-A2BC-E0DE580E20DB}" type="presOf" srcId="{D55085AA-F403-4054-851B-166A3E6808EA}" destId="{BD6F5977-19E2-445C-ACDD-D2F124BA3631}" srcOrd="0" destOrd="4" presId="urn:microsoft.com/office/officeart/2005/8/layout/hProcess10"/>
    <dgm:cxn modelId="{00D97402-510E-470C-AE69-5A9BB85B0017}" type="presOf" srcId="{B021FBDE-5B19-4A0E-8173-3DDE83F10E02}" destId="{BD6F5977-19E2-445C-ACDD-D2F124BA3631}" srcOrd="0" destOrd="1" presId="urn:microsoft.com/office/officeart/2005/8/layout/hProcess10"/>
    <dgm:cxn modelId="{7D77666E-9D70-4F72-AAC6-0C62B830F100}" srcId="{DF57B5D0-A562-4D74-A350-15D4123CC700}" destId="{D55085AA-F403-4054-851B-166A3E6808EA}" srcOrd="3" destOrd="0" parTransId="{122F9F8B-2917-477E-8465-EEBECE99ECEC}" sibTransId="{2DEF017E-6852-433B-8FC4-4F611491BA05}"/>
    <dgm:cxn modelId="{DF853764-C81F-404C-9A65-1CE10A32B4C1}" srcId="{DA8D8867-0B72-4B5D-9E56-E3925BAA2EBE}" destId="{0224BF7F-AA26-4ED6-8D17-B9DCEB819D45}" srcOrd="0" destOrd="0" parTransId="{D20B35A1-9B84-4B5A-AEE9-9A6836A4ADC6}" sibTransId="{0EC82811-49AF-498A-8FFA-4A138FD62297}"/>
    <dgm:cxn modelId="{435D1742-1C5F-4958-AC85-6F59E916E4F1}" srcId="{DA8D8867-0B72-4B5D-9E56-E3925BAA2EBE}" destId="{DF57B5D0-A562-4D74-A350-15D4123CC700}" srcOrd="1" destOrd="0" parTransId="{BA196193-1E44-447D-9CA6-61520C8FADEB}" sibTransId="{D47AE667-C1AC-4E88-813F-AA0EEB88E86E}"/>
    <dgm:cxn modelId="{DA3392CC-4144-4EB2-AFCE-5B372B1CE27B}" type="presOf" srcId="{DA8D8867-0B72-4B5D-9E56-E3925BAA2EBE}" destId="{A71B1F01-0DA7-4F5A-95E6-22C1E23AB3B9}" srcOrd="0" destOrd="0" presId="urn:microsoft.com/office/officeart/2005/8/layout/hProcess10"/>
    <dgm:cxn modelId="{693B1529-9D6B-4E58-B5AF-4BF1F874A4F2}" srcId="{DF57B5D0-A562-4D74-A350-15D4123CC700}" destId="{6A79DBFA-2103-4449-A8D4-AB3134DC7F42}" srcOrd="2" destOrd="0" parTransId="{40EC9EAC-24BE-40D7-8627-70A7B0DB0594}" sibTransId="{F800BE2C-6B9C-4871-8F08-AB690234207B}"/>
    <dgm:cxn modelId="{F11793C0-8F0A-4D38-963A-125DB84B9355}" type="presOf" srcId="{0224BF7F-AA26-4ED6-8D17-B9DCEB819D45}" destId="{EB2E0DC7-24C5-48B0-8F50-9BB6C50154F4}" srcOrd="0" destOrd="0" presId="urn:microsoft.com/office/officeart/2005/8/layout/hProcess10"/>
    <dgm:cxn modelId="{067F1883-988F-4344-BCCC-B144C46D82B9}" type="presOf" srcId="{A33F1203-418C-4DDD-ABE0-F1601BD0DB51}" destId="{C9147262-82FC-437F-979E-4B7D8C6ED224}" srcOrd="0" destOrd="3" presId="urn:microsoft.com/office/officeart/2005/8/layout/hProcess10"/>
    <dgm:cxn modelId="{AFEA3726-9EE3-41B0-985F-94AFF833FADF}" type="presOf" srcId="{AD6276C9-031C-4E81-BD47-6271F9E7A8E6}" destId="{EB2E0DC7-24C5-48B0-8F50-9BB6C50154F4}" srcOrd="0" destOrd="2" presId="urn:microsoft.com/office/officeart/2005/8/layout/hProcess10"/>
    <dgm:cxn modelId="{72AECD95-48EC-44A3-B3B4-AFC269C11058}" srcId="{DF57B5D0-A562-4D74-A350-15D4123CC700}" destId="{B021FBDE-5B19-4A0E-8173-3DDE83F10E02}" srcOrd="0" destOrd="0" parTransId="{01D2FF5C-3BC8-4236-9054-D6C25FB8232E}" sibTransId="{CDD832EB-300E-4EA7-A6EA-287224C0A98E}"/>
    <dgm:cxn modelId="{8FCFE25D-B226-49C9-A857-66DC57AF4E14}" srcId="{EE7472A7-8868-4E48-A1FF-42C92284B03C}" destId="{A5735850-6A27-43E1-8361-7BDF5E6A573E}" srcOrd="0" destOrd="0" parTransId="{E60F0346-A59F-4096-B2A9-518AA5F1E0A1}" sibTransId="{F9C73185-4D37-4929-8652-68B3A00FBC1D}"/>
    <dgm:cxn modelId="{0A26030B-27FB-4B1F-9048-2E77069B093F}" type="presOf" srcId="{F2AC47C8-8367-406C-80B8-79A9E536D3C3}" destId="{EB2E0DC7-24C5-48B0-8F50-9BB6C50154F4}" srcOrd="0" destOrd="1" presId="urn:microsoft.com/office/officeart/2005/8/layout/hProcess10"/>
    <dgm:cxn modelId="{7A67F5AE-46AB-488B-8BEE-2A7C87E2AA6D}" type="presOf" srcId="{3D52E334-F2E2-4E80-B31A-2E2CBB1F24BF}" destId="{EB2E0DC7-24C5-48B0-8F50-9BB6C50154F4}" srcOrd="0" destOrd="3" presId="urn:microsoft.com/office/officeart/2005/8/layout/hProcess10"/>
    <dgm:cxn modelId="{0167E54A-94D0-4E2B-BCAB-B0900A82D8F5}" type="presOf" srcId="{349FA734-2EED-4553-BC0E-2CFBCA8418E9}" destId="{C9147262-82FC-437F-979E-4B7D8C6ED224}" srcOrd="0" destOrd="2" presId="urn:microsoft.com/office/officeart/2005/8/layout/hProcess10"/>
    <dgm:cxn modelId="{CEDE8F2D-C063-4BD5-A4B5-FD0D3909B167}" type="presOf" srcId="{B7942C2E-D537-485B-B0A8-8DD0729041ED}" destId="{EB2E0DC7-24C5-48B0-8F50-9BB6C50154F4}" srcOrd="0" destOrd="4" presId="urn:microsoft.com/office/officeart/2005/8/layout/hProcess10"/>
    <dgm:cxn modelId="{34EE6FE0-A796-40E9-AE05-6CC4A74B542E}" type="presOf" srcId="{0EC82811-49AF-498A-8FFA-4A138FD62297}" destId="{A1759026-D139-4FDE-9D81-23BA964A45F8}" srcOrd="0" destOrd="0" presId="urn:microsoft.com/office/officeart/2005/8/layout/hProcess10"/>
    <dgm:cxn modelId="{F5DBE658-35F3-47BB-8560-81C049979FF6}" srcId="{0224BF7F-AA26-4ED6-8D17-B9DCEB819D45}" destId="{B7942C2E-D537-485B-B0A8-8DD0729041ED}" srcOrd="3" destOrd="0" parTransId="{34E92247-2C81-4445-A227-5E3D71B2269A}" sibTransId="{645CF010-A009-4108-B3C5-8A2CABBE05F9}"/>
    <dgm:cxn modelId="{F7468DC8-F8B2-49F7-9D32-AD41455654D4}" srcId="{0224BF7F-AA26-4ED6-8D17-B9DCEB819D45}" destId="{AD6276C9-031C-4E81-BD47-6271F9E7A8E6}" srcOrd="1" destOrd="0" parTransId="{CEE03F57-6691-4376-894D-6A2A07B7A8E0}" sibTransId="{82487466-6582-4ABD-824A-8AD8C603F85C}"/>
    <dgm:cxn modelId="{DF298026-CF2A-4A31-BDB8-8EA02C15C196}" type="presOf" srcId="{D47AE667-C1AC-4E88-813F-AA0EEB88E86E}" destId="{E69B9059-6CF9-4045-BE8C-2DE0AF6E8A71}" srcOrd="0" destOrd="0" presId="urn:microsoft.com/office/officeart/2005/8/layout/hProcess10"/>
    <dgm:cxn modelId="{D65ABDCD-1B02-4F45-A533-8992FA80CE0A}" srcId="{DF57B5D0-A562-4D74-A350-15D4123CC700}" destId="{83CED52D-EDAF-4583-A5C7-42E3E6DC034C}" srcOrd="1" destOrd="0" parTransId="{4E60C290-618E-44C6-8BBD-E0078AAF384D}" sibTransId="{4248E777-632D-489E-80FC-2A4E39231B99}"/>
    <dgm:cxn modelId="{5D7D1695-7FBC-4453-A5C1-C0219DAC1E93}" type="presParOf" srcId="{A71B1F01-0DA7-4F5A-95E6-22C1E23AB3B9}" destId="{56C722F0-F042-4258-8D34-6FD54A7E593A}" srcOrd="0" destOrd="0" presId="urn:microsoft.com/office/officeart/2005/8/layout/hProcess10"/>
    <dgm:cxn modelId="{C58C98E9-9742-4EC8-A7EA-FADF89E1E796}" type="presParOf" srcId="{56C722F0-F042-4258-8D34-6FD54A7E593A}" destId="{B5143917-F855-4575-80E3-F35DA8228794}" srcOrd="0" destOrd="0" presId="urn:microsoft.com/office/officeart/2005/8/layout/hProcess10"/>
    <dgm:cxn modelId="{3B56B501-0B96-434B-99F9-2772ACACA3BB}" type="presParOf" srcId="{56C722F0-F042-4258-8D34-6FD54A7E593A}" destId="{EB2E0DC7-24C5-48B0-8F50-9BB6C50154F4}" srcOrd="1" destOrd="0" presId="urn:microsoft.com/office/officeart/2005/8/layout/hProcess10"/>
    <dgm:cxn modelId="{B30A0EA3-04F5-4A66-9E4D-A35F2F8C0A15}" type="presParOf" srcId="{A71B1F01-0DA7-4F5A-95E6-22C1E23AB3B9}" destId="{A1759026-D139-4FDE-9D81-23BA964A45F8}" srcOrd="1" destOrd="0" presId="urn:microsoft.com/office/officeart/2005/8/layout/hProcess10"/>
    <dgm:cxn modelId="{B66831E1-41EE-4F16-AF3B-8CAE0BB6EBF6}" type="presParOf" srcId="{A1759026-D139-4FDE-9D81-23BA964A45F8}" destId="{F5C03D79-BC37-436C-ACA7-51FB9BC60855}" srcOrd="0" destOrd="0" presId="urn:microsoft.com/office/officeart/2005/8/layout/hProcess10"/>
    <dgm:cxn modelId="{4A61C4D3-EB81-4665-8260-54DC4C33B93C}" type="presParOf" srcId="{A71B1F01-0DA7-4F5A-95E6-22C1E23AB3B9}" destId="{A6B83DBF-F476-4D93-BC68-8DE059556AB1}" srcOrd="2" destOrd="0" presId="urn:microsoft.com/office/officeart/2005/8/layout/hProcess10"/>
    <dgm:cxn modelId="{38436985-AB95-4958-95AA-AEFE176A5F1C}" type="presParOf" srcId="{A6B83DBF-F476-4D93-BC68-8DE059556AB1}" destId="{5B0EE068-916D-4BCC-B3C2-181473917431}" srcOrd="0" destOrd="0" presId="urn:microsoft.com/office/officeart/2005/8/layout/hProcess10"/>
    <dgm:cxn modelId="{2226D670-D452-4431-AA36-2CD00DADE245}" type="presParOf" srcId="{A6B83DBF-F476-4D93-BC68-8DE059556AB1}" destId="{BD6F5977-19E2-445C-ACDD-D2F124BA3631}" srcOrd="1" destOrd="0" presId="urn:microsoft.com/office/officeart/2005/8/layout/hProcess10"/>
    <dgm:cxn modelId="{4F667122-257C-4754-A8B7-319DE333D5CF}" type="presParOf" srcId="{A71B1F01-0DA7-4F5A-95E6-22C1E23AB3B9}" destId="{E69B9059-6CF9-4045-BE8C-2DE0AF6E8A71}" srcOrd="3" destOrd="0" presId="urn:microsoft.com/office/officeart/2005/8/layout/hProcess10"/>
    <dgm:cxn modelId="{A23E8865-3292-4921-81D4-D3691376A48E}" type="presParOf" srcId="{E69B9059-6CF9-4045-BE8C-2DE0AF6E8A71}" destId="{B5A949CB-D50D-4788-8B87-5FB235065989}" srcOrd="0" destOrd="0" presId="urn:microsoft.com/office/officeart/2005/8/layout/hProcess10"/>
    <dgm:cxn modelId="{B0333230-F76C-4EC2-A951-BEFB7FF6F732}" type="presParOf" srcId="{A71B1F01-0DA7-4F5A-95E6-22C1E23AB3B9}" destId="{A8D218E9-2BBF-480B-B70D-12ECF124D8D0}" srcOrd="4" destOrd="0" presId="urn:microsoft.com/office/officeart/2005/8/layout/hProcess10"/>
    <dgm:cxn modelId="{EF471540-B010-42F1-8695-D3C92A765FCA}" type="presParOf" srcId="{A8D218E9-2BBF-480B-B70D-12ECF124D8D0}" destId="{5D5D0653-E0AC-44A7-95D2-404E9D65DAC2}" srcOrd="0" destOrd="0" presId="urn:microsoft.com/office/officeart/2005/8/layout/hProcess10"/>
    <dgm:cxn modelId="{8F9D8A02-39E3-4063-8F26-09691B1B22A0}" type="presParOf" srcId="{A8D218E9-2BBF-480B-B70D-12ECF124D8D0}" destId="{C9147262-82FC-437F-979E-4B7D8C6ED22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F35F6-A60C-4541-A100-E56204A7DEA1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5FA7367-5A88-415C-B548-CD40A9CD7971}">
      <dgm:prSet phldrT="[Texto]" custT="1"/>
      <dgm:spPr/>
      <dgm:t>
        <a:bodyPr/>
        <a:lstStyle/>
        <a:p>
          <a:pPr algn="ctr"/>
          <a:r>
            <a:rPr lang="es-E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Recursos del Tesoro Provincial 24.885.041.984</a:t>
          </a:r>
          <a:endParaRPr lang="es-ES" sz="1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F23084-37E3-436A-9970-94F72A8B7855}" type="parTrans" cxnId="{F57D114D-6CC6-4A55-975A-6C31429232CC}">
      <dgm:prSet/>
      <dgm:spPr/>
      <dgm:t>
        <a:bodyPr/>
        <a:lstStyle/>
        <a:p>
          <a:endParaRPr lang="es-ES"/>
        </a:p>
      </dgm:t>
    </dgm:pt>
    <dgm:pt modelId="{95D17189-441D-4672-A8D0-41C193F9BF2F}" type="sibTrans" cxnId="{F57D114D-6CC6-4A55-975A-6C31429232CC}">
      <dgm:prSet/>
      <dgm:spPr/>
      <dgm:t>
        <a:bodyPr/>
        <a:lstStyle/>
        <a:p>
          <a:endParaRPr lang="es-ES"/>
        </a:p>
      </dgm:t>
    </dgm:pt>
    <dgm:pt modelId="{D8D14DC7-248B-461D-82DF-C719C5C3B60D}">
      <dgm:prSet phldrT="[Texto]" custT="1"/>
      <dgm:spPr/>
      <dgm:t>
        <a:bodyPr/>
        <a:lstStyle/>
        <a:p>
          <a:pPr algn="ctr"/>
          <a:r>
            <a:rPr lang="es-ES" sz="105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Recursos Afectados 12.319.903.544</a:t>
          </a:r>
          <a:endParaRPr lang="es-ES" sz="10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989ED1-0850-4D51-99B0-E9FB879344DB}" type="parTrans" cxnId="{F5335E9B-424D-4ECA-8B29-2A1689479813}">
      <dgm:prSet/>
      <dgm:spPr/>
      <dgm:t>
        <a:bodyPr/>
        <a:lstStyle/>
        <a:p>
          <a:endParaRPr lang="es-ES"/>
        </a:p>
      </dgm:t>
    </dgm:pt>
    <dgm:pt modelId="{D5537CD0-3DB9-4239-99B5-E2C88256A379}" type="sibTrans" cxnId="{F5335E9B-424D-4ECA-8B29-2A1689479813}">
      <dgm:prSet/>
      <dgm:spPr/>
      <dgm:t>
        <a:bodyPr/>
        <a:lstStyle/>
        <a:p>
          <a:endParaRPr lang="es-ES"/>
        </a:p>
      </dgm:t>
    </dgm:pt>
    <dgm:pt modelId="{350B867C-7804-48D2-BCC4-4E6DA1F2B950}">
      <dgm:prSet phldrT="[Texto]"/>
      <dgm:spPr/>
      <dgm:t>
        <a:bodyPr/>
        <a:lstStyle/>
        <a:p>
          <a:pPr algn="ctr"/>
          <a:r>
            <a:rPr lang="es-E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 de Recursos 37.204.945.528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111073-72B1-405E-801F-4731D4496732}" type="parTrans" cxnId="{9189FD0E-240C-4236-8816-029FCF23C260}">
      <dgm:prSet/>
      <dgm:spPr/>
      <dgm:t>
        <a:bodyPr/>
        <a:lstStyle/>
        <a:p>
          <a:endParaRPr lang="es-ES"/>
        </a:p>
      </dgm:t>
    </dgm:pt>
    <dgm:pt modelId="{3CCB7B64-D52B-44EA-958A-98ACE2423CFB}" type="sibTrans" cxnId="{9189FD0E-240C-4236-8816-029FCF23C260}">
      <dgm:prSet/>
      <dgm:spPr/>
      <dgm:t>
        <a:bodyPr/>
        <a:lstStyle/>
        <a:p>
          <a:endParaRPr lang="es-ES"/>
        </a:p>
      </dgm:t>
    </dgm:pt>
    <dgm:pt modelId="{92832F90-38EF-4E9C-8E08-3DAE73D754B3}" type="pres">
      <dgm:prSet presAssocID="{3F6F35F6-A60C-4541-A100-E56204A7DEA1}" presName="rootnode" presStyleCnt="0">
        <dgm:presLayoutVars>
          <dgm:chMax/>
          <dgm:chPref/>
          <dgm:dir/>
          <dgm:animLvl val="lvl"/>
        </dgm:presLayoutVars>
      </dgm:prSet>
      <dgm:spPr/>
    </dgm:pt>
    <dgm:pt modelId="{90EB6D53-29E3-48B2-8936-0DC5A1F15DB6}" type="pres">
      <dgm:prSet presAssocID="{45FA7367-5A88-415C-B548-CD40A9CD7971}" presName="composite" presStyleCnt="0"/>
      <dgm:spPr/>
    </dgm:pt>
    <dgm:pt modelId="{1A1220FB-93DF-47DE-8DFA-2D0A9ABC26A8}" type="pres">
      <dgm:prSet presAssocID="{45FA7367-5A88-415C-B548-CD40A9CD7971}" presName="LShape" presStyleLbl="alignNode1" presStyleIdx="0" presStyleCnt="5"/>
      <dgm:spPr/>
    </dgm:pt>
    <dgm:pt modelId="{7D8B4EED-3B6E-4AB3-BEDD-7E72699F582C}" type="pres">
      <dgm:prSet presAssocID="{45FA7367-5A88-415C-B548-CD40A9CD797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2ECB522-A68C-4C9C-B57C-18BF0619541B}" type="pres">
      <dgm:prSet presAssocID="{45FA7367-5A88-415C-B548-CD40A9CD7971}" presName="Triangle" presStyleLbl="alignNode1" presStyleIdx="1" presStyleCnt="5"/>
      <dgm:spPr/>
    </dgm:pt>
    <dgm:pt modelId="{DA0E1A43-692B-45FC-9836-9BD35388DEC8}" type="pres">
      <dgm:prSet presAssocID="{95D17189-441D-4672-A8D0-41C193F9BF2F}" presName="sibTrans" presStyleCnt="0"/>
      <dgm:spPr/>
    </dgm:pt>
    <dgm:pt modelId="{22B5E465-E199-46B8-A974-9E9A27E8B430}" type="pres">
      <dgm:prSet presAssocID="{95D17189-441D-4672-A8D0-41C193F9BF2F}" presName="space" presStyleCnt="0"/>
      <dgm:spPr/>
    </dgm:pt>
    <dgm:pt modelId="{4F242C3D-00ED-4A4C-A814-E5A28BE15743}" type="pres">
      <dgm:prSet presAssocID="{D8D14DC7-248B-461D-82DF-C719C5C3B60D}" presName="composite" presStyleCnt="0"/>
      <dgm:spPr/>
    </dgm:pt>
    <dgm:pt modelId="{85824B3F-A785-45D3-9944-DB4A26DF011D}" type="pres">
      <dgm:prSet presAssocID="{D8D14DC7-248B-461D-82DF-C719C5C3B60D}" presName="LShape" presStyleLbl="alignNode1" presStyleIdx="2" presStyleCnt="5"/>
      <dgm:spPr/>
    </dgm:pt>
    <dgm:pt modelId="{2D08EF02-5993-41D8-8B22-ED3F4B670A0D}" type="pres">
      <dgm:prSet presAssocID="{D8D14DC7-248B-461D-82DF-C719C5C3B60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DFD6B2D-07CC-4EB0-B2C3-C25DCA4F38CA}" type="pres">
      <dgm:prSet presAssocID="{D8D14DC7-248B-461D-82DF-C719C5C3B60D}" presName="Triangle" presStyleLbl="alignNode1" presStyleIdx="3" presStyleCnt="5"/>
      <dgm:spPr/>
    </dgm:pt>
    <dgm:pt modelId="{51746C86-05DF-4E20-8256-AE4748CEDBCA}" type="pres">
      <dgm:prSet presAssocID="{D5537CD0-3DB9-4239-99B5-E2C88256A379}" presName="sibTrans" presStyleCnt="0"/>
      <dgm:spPr/>
    </dgm:pt>
    <dgm:pt modelId="{BDE1E23B-3B4C-494B-8718-D5011C35FE49}" type="pres">
      <dgm:prSet presAssocID="{D5537CD0-3DB9-4239-99B5-E2C88256A379}" presName="space" presStyleCnt="0"/>
      <dgm:spPr/>
    </dgm:pt>
    <dgm:pt modelId="{430F0CF8-70D5-4914-91A1-15FC60DC2F26}" type="pres">
      <dgm:prSet presAssocID="{350B867C-7804-48D2-BCC4-4E6DA1F2B950}" presName="composite" presStyleCnt="0"/>
      <dgm:spPr/>
    </dgm:pt>
    <dgm:pt modelId="{2230EBC8-56BA-445D-83BE-594BC1E67A89}" type="pres">
      <dgm:prSet presAssocID="{350B867C-7804-48D2-BCC4-4E6DA1F2B950}" presName="LShape" presStyleLbl="alignNode1" presStyleIdx="4" presStyleCnt="5"/>
      <dgm:spPr/>
    </dgm:pt>
    <dgm:pt modelId="{F3FCA008-4538-4973-9F7D-6FA5323AB174}" type="pres">
      <dgm:prSet presAssocID="{350B867C-7804-48D2-BCC4-4E6DA1F2B95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335E9B-424D-4ECA-8B29-2A1689479813}" srcId="{3F6F35F6-A60C-4541-A100-E56204A7DEA1}" destId="{D8D14DC7-248B-461D-82DF-C719C5C3B60D}" srcOrd="1" destOrd="0" parTransId="{2F989ED1-0850-4D51-99B0-E9FB879344DB}" sibTransId="{D5537CD0-3DB9-4239-99B5-E2C88256A379}"/>
    <dgm:cxn modelId="{EEA6FA08-8095-46D8-A31C-8143C99FCE37}" type="presOf" srcId="{D8D14DC7-248B-461D-82DF-C719C5C3B60D}" destId="{2D08EF02-5993-41D8-8B22-ED3F4B670A0D}" srcOrd="0" destOrd="0" presId="urn:microsoft.com/office/officeart/2009/3/layout/StepUpProcess"/>
    <dgm:cxn modelId="{F57D114D-6CC6-4A55-975A-6C31429232CC}" srcId="{3F6F35F6-A60C-4541-A100-E56204A7DEA1}" destId="{45FA7367-5A88-415C-B548-CD40A9CD7971}" srcOrd="0" destOrd="0" parTransId="{4FF23084-37E3-436A-9970-94F72A8B7855}" sibTransId="{95D17189-441D-4672-A8D0-41C193F9BF2F}"/>
    <dgm:cxn modelId="{9189FD0E-240C-4236-8816-029FCF23C260}" srcId="{3F6F35F6-A60C-4541-A100-E56204A7DEA1}" destId="{350B867C-7804-48D2-BCC4-4E6DA1F2B950}" srcOrd="2" destOrd="0" parTransId="{91111073-72B1-405E-801F-4731D4496732}" sibTransId="{3CCB7B64-D52B-44EA-958A-98ACE2423CFB}"/>
    <dgm:cxn modelId="{6FE897C4-81C6-4C4E-8B4E-56DAFD990589}" type="presOf" srcId="{350B867C-7804-48D2-BCC4-4E6DA1F2B950}" destId="{F3FCA008-4538-4973-9F7D-6FA5323AB174}" srcOrd="0" destOrd="0" presId="urn:microsoft.com/office/officeart/2009/3/layout/StepUpProcess"/>
    <dgm:cxn modelId="{FD2771EE-353E-4BF8-B2FD-E7F5D102190C}" type="presOf" srcId="{45FA7367-5A88-415C-B548-CD40A9CD7971}" destId="{7D8B4EED-3B6E-4AB3-BEDD-7E72699F582C}" srcOrd="0" destOrd="0" presId="urn:microsoft.com/office/officeart/2009/3/layout/StepUpProcess"/>
    <dgm:cxn modelId="{45409746-FB3A-4BFF-89AD-AB6D853D2E04}" type="presOf" srcId="{3F6F35F6-A60C-4541-A100-E56204A7DEA1}" destId="{92832F90-38EF-4E9C-8E08-3DAE73D754B3}" srcOrd="0" destOrd="0" presId="urn:microsoft.com/office/officeart/2009/3/layout/StepUpProcess"/>
    <dgm:cxn modelId="{56DCABD4-8BDB-4BFA-B250-E307A8AB79C6}" type="presParOf" srcId="{92832F90-38EF-4E9C-8E08-3DAE73D754B3}" destId="{90EB6D53-29E3-48B2-8936-0DC5A1F15DB6}" srcOrd="0" destOrd="0" presId="urn:microsoft.com/office/officeart/2009/3/layout/StepUpProcess"/>
    <dgm:cxn modelId="{216506AC-F87A-41C4-868B-B1AC7A071460}" type="presParOf" srcId="{90EB6D53-29E3-48B2-8936-0DC5A1F15DB6}" destId="{1A1220FB-93DF-47DE-8DFA-2D0A9ABC26A8}" srcOrd="0" destOrd="0" presId="urn:microsoft.com/office/officeart/2009/3/layout/StepUpProcess"/>
    <dgm:cxn modelId="{37A63D01-5A4A-4923-8CD1-F3846F369613}" type="presParOf" srcId="{90EB6D53-29E3-48B2-8936-0DC5A1F15DB6}" destId="{7D8B4EED-3B6E-4AB3-BEDD-7E72699F582C}" srcOrd="1" destOrd="0" presId="urn:microsoft.com/office/officeart/2009/3/layout/StepUpProcess"/>
    <dgm:cxn modelId="{557A4705-045D-43A8-A51B-872066E0E1C3}" type="presParOf" srcId="{90EB6D53-29E3-48B2-8936-0DC5A1F15DB6}" destId="{A2ECB522-A68C-4C9C-B57C-18BF0619541B}" srcOrd="2" destOrd="0" presId="urn:microsoft.com/office/officeart/2009/3/layout/StepUpProcess"/>
    <dgm:cxn modelId="{8C1FF8C4-4138-4D72-B548-18D9784366BC}" type="presParOf" srcId="{92832F90-38EF-4E9C-8E08-3DAE73D754B3}" destId="{DA0E1A43-692B-45FC-9836-9BD35388DEC8}" srcOrd="1" destOrd="0" presId="urn:microsoft.com/office/officeart/2009/3/layout/StepUpProcess"/>
    <dgm:cxn modelId="{A2B1F3D1-9D9D-42BC-9740-0B02EBD407AF}" type="presParOf" srcId="{DA0E1A43-692B-45FC-9836-9BD35388DEC8}" destId="{22B5E465-E199-46B8-A974-9E9A27E8B430}" srcOrd="0" destOrd="0" presId="urn:microsoft.com/office/officeart/2009/3/layout/StepUpProcess"/>
    <dgm:cxn modelId="{F2362D2A-C7D4-479D-AEDC-2FA5B3C28A95}" type="presParOf" srcId="{92832F90-38EF-4E9C-8E08-3DAE73D754B3}" destId="{4F242C3D-00ED-4A4C-A814-E5A28BE15743}" srcOrd="2" destOrd="0" presId="urn:microsoft.com/office/officeart/2009/3/layout/StepUpProcess"/>
    <dgm:cxn modelId="{8DE531EF-47B0-4066-B9F5-88B56FDA5444}" type="presParOf" srcId="{4F242C3D-00ED-4A4C-A814-E5A28BE15743}" destId="{85824B3F-A785-45D3-9944-DB4A26DF011D}" srcOrd="0" destOrd="0" presId="urn:microsoft.com/office/officeart/2009/3/layout/StepUpProcess"/>
    <dgm:cxn modelId="{E1C0D172-490F-429A-81B3-45457D3B6A9C}" type="presParOf" srcId="{4F242C3D-00ED-4A4C-A814-E5A28BE15743}" destId="{2D08EF02-5993-41D8-8B22-ED3F4B670A0D}" srcOrd="1" destOrd="0" presId="urn:microsoft.com/office/officeart/2009/3/layout/StepUpProcess"/>
    <dgm:cxn modelId="{74670BE4-F91D-4020-9BD0-2A7B0030293D}" type="presParOf" srcId="{4F242C3D-00ED-4A4C-A814-E5A28BE15743}" destId="{EDFD6B2D-07CC-4EB0-B2C3-C25DCA4F38CA}" srcOrd="2" destOrd="0" presId="urn:microsoft.com/office/officeart/2009/3/layout/StepUpProcess"/>
    <dgm:cxn modelId="{DBDC5D00-069E-422A-B42F-482F9F143A0C}" type="presParOf" srcId="{92832F90-38EF-4E9C-8E08-3DAE73D754B3}" destId="{51746C86-05DF-4E20-8256-AE4748CEDBCA}" srcOrd="3" destOrd="0" presId="urn:microsoft.com/office/officeart/2009/3/layout/StepUpProcess"/>
    <dgm:cxn modelId="{F442488E-5373-4073-BCB0-C29651162046}" type="presParOf" srcId="{51746C86-05DF-4E20-8256-AE4748CEDBCA}" destId="{BDE1E23B-3B4C-494B-8718-D5011C35FE49}" srcOrd="0" destOrd="0" presId="urn:microsoft.com/office/officeart/2009/3/layout/StepUpProcess"/>
    <dgm:cxn modelId="{7036F0B7-4662-48A8-8719-629844A5AC79}" type="presParOf" srcId="{92832F90-38EF-4E9C-8E08-3DAE73D754B3}" destId="{430F0CF8-70D5-4914-91A1-15FC60DC2F26}" srcOrd="4" destOrd="0" presId="urn:microsoft.com/office/officeart/2009/3/layout/StepUpProcess"/>
    <dgm:cxn modelId="{8829BD15-EF4A-441A-BF9B-EE6056C2C793}" type="presParOf" srcId="{430F0CF8-70D5-4914-91A1-15FC60DC2F26}" destId="{2230EBC8-56BA-445D-83BE-594BC1E67A89}" srcOrd="0" destOrd="0" presId="urn:microsoft.com/office/officeart/2009/3/layout/StepUpProcess"/>
    <dgm:cxn modelId="{8554A869-983C-4B33-B2AE-E265A4ED301A}" type="presParOf" srcId="{430F0CF8-70D5-4914-91A1-15FC60DC2F26}" destId="{F3FCA008-4538-4973-9F7D-6FA5323AB17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F278-1D74-4D24-819B-CDC0E63D3BAC}">
      <dsp:nvSpPr>
        <dsp:cNvPr id="0" name=""/>
        <dsp:cNvSpPr/>
      </dsp:nvSpPr>
      <dsp:spPr>
        <a:xfrm>
          <a:off x="2144110" y="0"/>
          <a:ext cx="1490353" cy="14905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51275-F178-4932-B740-2791A40C3450}">
      <dsp:nvSpPr>
        <dsp:cNvPr id="0" name=""/>
        <dsp:cNvSpPr/>
      </dsp:nvSpPr>
      <dsp:spPr>
        <a:xfrm>
          <a:off x="2473527" y="538144"/>
          <a:ext cx="828160" cy="41398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u="none" strike="noStrike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Gestión</a:t>
          </a:r>
          <a:endParaRPr lang="es-ES" sz="110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2473527" y="538144"/>
        <a:ext cx="828160" cy="413981"/>
      </dsp:txXfrm>
    </dsp:sp>
    <dsp:sp modelId="{ADB9A3AD-F743-47C8-98BC-B0A73851DF9A}">
      <dsp:nvSpPr>
        <dsp:cNvPr id="0" name=""/>
        <dsp:cNvSpPr/>
      </dsp:nvSpPr>
      <dsp:spPr>
        <a:xfrm>
          <a:off x="1730170" y="856448"/>
          <a:ext cx="1490353" cy="14905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2D050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91DDCE-F9A2-47F7-B11C-0FA323735C3A}">
      <dsp:nvSpPr>
        <dsp:cNvPr id="0" name=""/>
        <dsp:cNvSpPr/>
      </dsp:nvSpPr>
      <dsp:spPr>
        <a:xfrm>
          <a:off x="1998367" y="1368151"/>
          <a:ext cx="1241992" cy="41398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u="none" strike="noStrike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Transparencia</a:t>
          </a:r>
          <a:endParaRPr lang="es-ES" sz="110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1998367" y="1368151"/>
        <a:ext cx="1241992" cy="413981"/>
      </dsp:txXfrm>
    </dsp:sp>
    <dsp:sp modelId="{1D76B50C-AEDF-41DD-8D78-1D6705BB1C5C}">
      <dsp:nvSpPr>
        <dsp:cNvPr id="0" name=""/>
        <dsp:cNvSpPr/>
      </dsp:nvSpPr>
      <dsp:spPr>
        <a:xfrm>
          <a:off x="2250184" y="1767619"/>
          <a:ext cx="1280444" cy="128095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44748-5C04-4E1F-B110-5795CF6A5FF6}">
      <dsp:nvSpPr>
        <dsp:cNvPr id="0" name=""/>
        <dsp:cNvSpPr/>
      </dsp:nvSpPr>
      <dsp:spPr>
        <a:xfrm>
          <a:off x="2475486" y="2262188"/>
          <a:ext cx="828160" cy="41398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u="none" strike="noStrike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Control</a:t>
          </a:r>
          <a:endParaRPr lang="es-ES" sz="110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2475486" y="2262188"/>
        <a:ext cx="828160" cy="413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3917-F855-4575-80E3-F35DA8228794}">
      <dsp:nvSpPr>
        <dsp:cNvPr id="0" name=""/>
        <dsp:cNvSpPr/>
      </dsp:nvSpPr>
      <dsp:spPr>
        <a:xfrm>
          <a:off x="60250" y="704244"/>
          <a:ext cx="619882" cy="6198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1">
              <a:tint val="5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2E0DC7-24C5-48B0-8F50-9BB6C50154F4}">
      <dsp:nvSpPr>
        <dsp:cNvPr id="0" name=""/>
        <dsp:cNvSpPr/>
      </dsp:nvSpPr>
      <dsp:spPr>
        <a:xfrm>
          <a:off x="435" y="1076173"/>
          <a:ext cx="941334" cy="61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Formulacion</a:t>
          </a:r>
          <a:endParaRPr lang="es-E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err="1" smtClean="0"/>
            <a:t>Resolucion</a:t>
          </a:r>
          <a:r>
            <a:rPr lang="es-ES" sz="500" kern="1200" dirty="0" smtClean="0"/>
            <a:t> </a:t>
          </a:r>
          <a:r>
            <a:rPr lang="es-ES" sz="500" kern="1200" dirty="0" err="1" smtClean="0"/>
            <a:t>MHyF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Cronograma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err="1" smtClean="0"/>
            <a:t>Elaboracion</a:t>
          </a:r>
          <a:r>
            <a:rPr lang="es-ES" sz="500" kern="1200" dirty="0" smtClean="0"/>
            <a:t> Anteproyecto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Poder Ejecutivo</a:t>
          </a:r>
          <a:endParaRPr lang="es-ES" sz="500" kern="1200" dirty="0"/>
        </a:p>
      </dsp:txBody>
      <dsp:txXfrm>
        <a:off x="18591" y="1094329"/>
        <a:ext cx="905022" cy="583570"/>
      </dsp:txXfrm>
    </dsp:sp>
    <dsp:sp modelId="{A1759026-D139-4FDE-9D81-23BA964A45F8}">
      <dsp:nvSpPr>
        <dsp:cNvPr id="0" name=""/>
        <dsp:cNvSpPr/>
      </dsp:nvSpPr>
      <dsp:spPr>
        <a:xfrm>
          <a:off x="958648" y="1510215"/>
          <a:ext cx="214783" cy="1489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958648" y="1540005"/>
        <a:ext cx="170098" cy="89369"/>
      </dsp:txXfrm>
    </dsp:sp>
    <dsp:sp modelId="{5B0EE068-916D-4BCC-B3C2-181473917431}">
      <dsp:nvSpPr>
        <dsp:cNvPr id="0" name=""/>
        <dsp:cNvSpPr/>
      </dsp:nvSpPr>
      <dsp:spPr>
        <a:xfrm>
          <a:off x="1293799" y="704244"/>
          <a:ext cx="619882" cy="6198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1">
              <a:tint val="50000"/>
              <a:hueOff val="-476300"/>
              <a:satOff val="-29699"/>
              <a:lumOff val="3537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6F5977-19E2-445C-ACDD-D2F124BA3631}">
      <dsp:nvSpPr>
        <dsp:cNvPr id="0" name=""/>
        <dsp:cNvSpPr/>
      </dsp:nvSpPr>
      <dsp:spPr>
        <a:xfrm>
          <a:off x="1182010" y="1076173"/>
          <a:ext cx="1045282" cy="61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3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Aprobacion</a:t>
          </a:r>
          <a:endParaRPr lang="es-E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Ley de Presupuesto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Poder Ejecutivo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Poder Legislativo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Proyecto de Ley de Presupuesto</a:t>
          </a:r>
          <a:endParaRPr lang="es-ES" sz="500" kern="1200" dirty="0"/>
        </a:p>
      </dsp:txBody>
      <dsp:txXfrm>
        <a:off x="1200166" y="1094329"/>
        <a:ext cx="1008970" cy="583570"/>
      </dsp:txXfrm>
    </dsp:sp>
    <dsp:sp modelId="{E69B9059-6CF9-4045-BE8C-2DE0AF6E8A71}">
      <dsp:nvSpPr>
        <dsp:cNvPr id="0" name=""/>
        <dsp:cNvSpPr/>
      </dsp:nvSpPr>
      <dsp:spPr>
        <a:xfrm>
          <a:off x="2161915" y="939710"/>
          <a:ext cx="248234" cy="1489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3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161915" y="969500"/>
        <a:ext cx="203549" cy="89369"/>
      </dsp:txXfrm>
    </dsp:sp>
    <dsp:sp modelId="{5D5D0653-E0AC-44A7-95D2-404E9D65DAC2}">
      <dsp:nvSpPr>
        <dsp:cNvPr id="0" name=""/>
        <dsp:cNvSpPr/>
      </dsp:nvSpPr>
      <dsp:spPr>
        <a:xfrm>
          <a:off x="2622921" y="704244"/>
          <a:ext cx="619882" cy="6198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1">
              <a:tint val="50000"/>
              <a:hueOff val="-952600"/>
              <a:satOff val="-59399"/>
              <a:lumOff val="7074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47262-82FC-437F-979E-4B7D8C6ED224}">
      <dsp:nvSpPr>
        <dsp:cNvPr id="0" name=""/>
        <dsp:cNvSpPr/>
      </dsp:nvSpPr>
      <dsp:spPr>
        <a:xfrm>
          <a:off x="2467533" y="1076173"/>
          <a:ext cx="1132481" cy="619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4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err="1" smtClean="0"/>
            <a:t>Ejecucion</a:t>
          </a:r>
          <a:r>
            <a:rPr lang="es-ES" sz="600" kern="1200" dirty="0" smtClean="0"/>
            <a:t> y Control</a:t>
          </a:r>
          <a:endParaRPr lang="es-ES" sz="6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err="1" smtClean="0"/>
            <a:t>Administracion</a:t>
          </a:r>
          <a:r>
            <a:rPr lang="es-ES" sz="500" kern="1200" dirty="0" smtClean="0"/>
            <a:t> Publica (</a:t>
          </a:r>
          <a:r>
            <a:rPr lang="es-ES" sz="500" kern="1200" dirty="0" err="1" smtClean="0"/>
            <a:t>Ejecucion</a:t>
          </a:r>
          <a:r>
            <a:rPr lang="es-ES" sz="500" kern="1200" dirty="0" smtClean="0"/>
            <a:t>)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err="1" smtClean="0"/>
            <a:t>Contaduria</a:t>
          </a:r>
          <a:r>
            <a:rPr lang="es-ES" sz="500" kern="1200" dirty="0" smtClean="0"/>
            <a:t> General</a:t>
          </a:r>
          <a:endParaRPr lang="es-E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500" kern="1200" dirty="0" smtClean="0"/>
            <a:t>Tribunal de Cuentas</a:t>
          </a:r>
          <a:endParaRPr lang="es-ES" sz="500" kern="1200" dirty="0"/>
        </a:p>
      </dsp:txBody>
      <dsp:txXfrm>
        <a:off x="2485689" y="1094329"/>
        <a:ext cx="1096169" cy="583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220FB-93DF-47DE-8DFA-2D0A9ABC26A8}">
      <dsp:nvSpPr>
        <dsp:cNvPr id="0" name=""/>
        <dsp:cNvSpPr/>
      </dsp:nvSpPr>
      <dsp:spPr>
        <a:xfrm rot="5400000">
          <a:off x="332256" y="752531"/>
          <a:ext cx="996294" cy="165781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8B4EED-3B6E-4AB3-BEDD-7E72699F582C}">
      <dsp:nvSpPr>
        <dsp:cNvPr id="0" name=""/>
        <dsp:cNvSpPr/>
      </dsp:nvSpPr>
      <dsp:spPr>
        <a:xfrm>
          <a:off x="165950" y="1247859"/>
          <a:ext cx="1496681" cy="131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Recursos del Tesoro Provincial 24.885.041.984</a:t>
          </a:r>
          <a:endParaRPr lang="es-E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5950" y="1247859"/>
        <a:ext cx="1496681" cy="1311929"/>
      </dsp:txXfrm>
    </dsp:sp>
    <dsp:sp modelId="{A2ECB522-A68C-4C9C-B57C-18BF0619541B}">
      <dsp:nvSpPr>
        <dsp:cNvPr id="0" name=""/>
        <dsp:cNvSpPr/>
      </dsp:nvSpPr>
      <dsp:spPr>
        <a:xfrm>
          <a:off x="1380239" y="630481"/>
          <a:ext cx="282392" cy="2823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209966"/>
                <a:satOff val="11412"/>
                <a:lumOff val="-2108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-209966"/>
                <a:satOff val="11412"/>
                <a:lumOff val="-2108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-209966"/>
                <a:satOff val="11412"/>
                <a:lumOff val="-2108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-209966"/>
                <a:satOff val="11412"/>
                <a:lumOff val="-2108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-209966"/>
                <a:satOff val="11412"/>
                <a:lumOff val="-2108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-209966"/>
                <a:satOff val="11412"/>
                <a:lumOff val="-2108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-209966"/>
              <a:satOff val="11412"/>
              <a:lumOff val="-2108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24B3F-A785-45D3-9944-DB4A26DF011D}">
      <dsp:nvSpPr>
        <dsp:cNvPr id="0" name=""/>
        <dsp:cNvSpPr/>
      </dsp:nvSpPr>
      <dsp:spPr>
        <a:xfrm rot="5400000">
          <a:off x="2164487" y="299143"/>
          <a:ext cx="996294" cy="165781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419932"/>
                <a:satOff val="22824"/>
                <a:lumOff val="-4216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-419932"/>
                <a:satOff val="22824"/>
                <a:lumOff val="-4216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-419932"/>
                <a:satOff val="22824"/>
                <a:lumOff val="-4216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-419932"/>
                <a:satOff val="22824"/>
                <a:lumOff val="-4216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-419932"/>
                <a:satOff val="22824"/>
                <a:lumOff val="-421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-419932"/>
                <a:satOff val="22824"/>
                <a:lumOff val="-421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-419932"/>
              <a:satOff val="22824"/>
              <a:lumOff val="-4216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8EF02-5993-41D8-8B22-ED3F4B670A0D}">
      <dsp:nvSpPr>
        <dsp:cNvPr id="0" name=""/>
        <dsp:cNvSpPr/>
      </dsp:nvSpPr>
      <dsp:spPr>
        <a:xfrm>
          <a:off x="1998181" y="794472"/>
          <a:ext cx="1496681" cy="131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Recursos Afectados 12.319.903.544</a:t>
          </a:r>
          <a:endParaRPr lang="es-ES" sz="10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98181" y="794472"/>
        <a:ext cx="1496681" cy="1311929"/>
      </dsp:txXfrm>
    </dsp:sp>
    <dsp:sp modelId="{EDFD6B2D-07CC-4EB0-B2C3-C25DCA4F38CA}">
      <dsp:nvSpPr>
        <dsp:cNvPr id="0" name=""/>
        <dsp:cNvSpPr/>
      </dsp:nvSpPr>
      <dsp:spPr>
        <a:xfrm>
          <a:off x="3212470" y="177093"/>
          <a:ext cx="282392" cy="28239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629898"/>
                <a:satOff val="34235"/>
                <a:lumOff val="-63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-629898"/>
                <a:satOff val="34235"/>
                <a:lumOff val="-63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-629898"/>
                <a:satOff val="34235"/>
                <a:lumOff val="-63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-629898"/>
                <a:satOff val="34235"/>
                <a:lumOff val="-63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-629898"/>
                <a:satOff val="34235"/>
                <a:lumOff val="-63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-629898"/>
                <a:satOff val="34235"/>
                <a:lumOff val="-63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-629898"/>
              <a:satOff val="34235"/>
              <a:lumOff val="-6324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0EBC8-56BA-445D-83BE-594BC1E67A89}">
      <dsp:nvSpPr>
        <dsp:cNvPr id="0" name=""/>
        <dsp:cNvSpPr/>
      </dsp:nvSpPr>
      <dsp:spPr>
        <a:xfrm rot="5400000">
          <a:off x="3996718" y="-154243"/>
          <a:ext cx="996294" cy="165781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839864"/>
                <a:satOff val="45647"/>
                <a:lumOff val="-8432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-839864"/>
                <a:satOff val="45647"/>
                <a:lumOff val="-8432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-839864"/>
                <a:satOff val="45647"/>
                <a:lumOff val="-8432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-839864"/>
                <a:satOff val="45647"/>
                <a:lumOff val="-8432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-839864"/>
                <a:satOff val="45647"/>
                <a:lumOff val="-8432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-839864"/>
                <a:satOff val="45647"/>
                <a:lumOff val="-8432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5">
              <a:hueOff val="-839864"/>
              <a:satOff val="45647"/>
              <a:lumOff val="-8432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FCA008-4538-4973-9F7D-6FA5323AB174}">
      <dsp:nvSpPr>
        <dsp:cNvPr id="0" name=""/>
        <dsp:cNvSpPr/>
      </dsp:nvSpPr>
      <dsp:spPr>
        <a:xfrm>
          <a:off x="3830412" y="341084"/>
          <a:ext cx="1496681" cy="131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Total de Recursos 37.204.945.528</a:t>
          </a:r>
          <a:endParaRPr lang="es-E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30412" y="341084"/>
        <a:ext cx="1496681" cy="131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303788" y="2808699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225028" y="2548041"/>
            <a:ext cx="4995624" cy="641747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5028" y="2040255"/>
            <a:ext cx="4995624" cy="480060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2">
                    <a:shade val="75000"/>
                  </a:schemeClr>
                </a:solidFill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860608" y="3398825"/>
            <a:ext cx="448256" cy="129616"/>
          </a:xfrm>
        </p:spPr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050506" y="288370"/>
            <a:ext cx="1080135" cy="307205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70034" y="288370"/>
            <a:ext cx="3690461" cy="307205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115264" y="40005"/>
            <a:ext cx="1710214" cy="151686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860608" y="3398825"/>
            <a:ext cx="448256" cy="129616"/>
          </a:xfrm>
        </p:spPr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303788" y="1808574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25028" y="880110"/>
            <a:ext cx="4995624" cy="640080"/>
          </a:xfrm>
        </p:spPr>
        <p:txBody>
          <a:bodyPr anchor="b"/>
          <a:lstStyle>
            <a:lvl1pPr marL="0" indent="0" algn="r">
              <a:buNone/>
              <a:defRPr sz="11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06593" y="1547220"/>
            <a:ext cx="5130641" cy="622033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178222" y="240030"/>
            <a:ext cx="5130641" cy="441655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180023" y="840105"/>
            <a:ext cx="2475309" cy="248031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2745343" y="840105"/>
            <a:ext cx="2565321" cy="248031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180022" y="2840355"/>
            <a:ext cx="5085636" cy="46339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66228" y="350044"/>
            <a:ext cx="2534110" cy="335875"/>
          </a:xfrm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00" b="1"/>
            </a:lvl2pPr>
            <a:lvl3pPr>
              <a:buNone/>
              <a:defRPr sz="1000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2743468" y="350044"/>
            <a:ext cx="2535105" cy="335875"/>
          </a:xfrm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00" b="1"/>
            </a:lvl2pPr>
            <a:lvl3pPr>
              <a:buNone/>
              <a:defRPr sz="1000" b="1"/>
            </a:lvl3pPr>
            <a:lvl4pPr>
              <a:buNone/>
              <a:defRPr sz="900" b="1"/>
            </a:lvl4pPr>
            <a:lvl5pPr>
              <a:buNone/>
              <a:defRPr sz="9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166228" y="690919"/>
            <a:ext cx="2534110" cy="2069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2745656" y="690919"/>
            <a:ext cx="2532917" cy="2069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860608" y="3400425"/>
            <a:ext cx="450056" cy="129616"/>
          </a:xfrm>
        </p:spPr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303788" y="3160395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178222" y="240030"/>
            <a:ext cx="5130641" cy="441655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303788" y="3070787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270034" y="2880360"/>
            <a:ext cx="4995624" cy="273368"/>
          </a:xfrm>
        </p:spPr>
        <p:txBody>
          <a:bodyPr anchor="ctr"/>
          <a:lstStyle>
            <a:lvl1pPr algn="l">
              <a:buNone/>
              <a:defRPr sz="11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270034" y="320040"/>
            <a:ext cx="1776785" cy="2520315"/>
          </a:xfrm>
        </p:spPr>
        <p:txBody>
          <a:bodyPr/>
          <a:lstStyle>
            <a:lvl1pPr marL="0" indent="0">
              <a:buNone/>
              <a:defRPr sz="800"/>
            </a:lvl1pPr>
            <a:lvl2pPr>
              <a:buNone/>
              <a:defRPr sz="700"/>
            </a:lvl2pPr>
            <a:lvl3pPr>
              <a:buNone/>
              <a:defRPr sz="600"/>
            </a:lvl3pPr>
            <a:lvl4pPr>
              <a:buNone/>
              <a:defRPr sz="500"/>
            </a:lvl4pPr>
            <a:lvl5pPr>
              <a:buNone/>
              <a:defRPr sz="5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2111514" y="320040"/>
            <a:ext cx="3154144" cy="25203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2070259" y="323733"/>
            <a:ext cx="2970371" cy="192024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225028" y="2621724"/>
            <a:ext cx="3465433" cy="274201"/>
          </a:xfrm>
        </p:spPr>
        <p:txBody>
          <a:bodyPr anchor="ctr"/>
          <a:lstStyle>
            <a:lvl1pPr algn="l">
              <a:buNone/>
              <a:defRPr sz="11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225028" y="2904939"/>
            <a:ext cx="3465433" cy="403384"/>
          </a:xfrm>
        </p:spPr>
        <p:txBody>
          <a:bodyPr lIns="61722" tIns="0"/>
          <a:lstStyle>
            <a:lvl1pPr marL="0" indent="0">
              <a:buNone/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303788" y="551722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180023" y="815935"/>
            <a:ext cx="5130641" cy="2376131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3825478" y="40005"/>
            <a:ext cx="1485186" cy="151686"/>
          </a:xfrm>
          <a:prstGeom prst="rect">
            <a:avLst/>
          </a:prstGeom>
        </p:spPr>
        <p:txBody>
          <a:bodyPr vert="horz" lIns="51435" tIns="25718" rIns="51435" bIns="25718"/>
          <a:lstStyle>
            <a:lvl1pPr algn="l" eaLnBrk="1" latinLnBrk="0" hangingPunct="1">
              <a:defRPr kumimoji="0" sz="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4D9FF8C-BD55-4489-994C-5EECFE444052}" type="datetimeFigureOut">
              <a:rPr lang="es-ES" smtClean="0"/>
              <a:t>11/07/2019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45230" y="40005"/>
            <a:ext cx="1980248" cy="151686"/>
          </a:xfrm>
          <a:prstGeom prst="rect">
            <a:avLst/>
          </a:prstGeom>
        </p:spPr>
        <p:txBody>
          <a:bodyPr vert="horz" lIns="51435" tIns="25718" rIns="51435" bIns="25718"/>
          <a:lstStyle>
            <a:lvl1pPr algn="r" eaLnBrk="1" latinLnBrk="0" hangingPunct="1">
              <a:defRPr kumimoji="0" sz="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860608" y="3400425"/>
            <a:ext cx="450056" cy="128349"/>
          </a:xfrm>
          <a:prstGeom prst="rect">
            <a:avLst/>
          </a:prstGeom>
        </p:spPr>
        <p:txBody>
          <a:bodyPr vert="horz" lIns="51435" tIns="25718" rIns="51435" bIns="25718"/>
          <a:lstStyle>
            <a:lvl1pPr algn="r" eaLnBrk="1" latinLnBrk="0" hangingPunct="1">
              <a:defRPr kumimoji="0" sz="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319693A-DBB7-4128-9183-BBAE4FEC066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180023" y="240030"/>
            <a:ext cx="5130641" cy="440055"/>
          </a:xfrm>
          <a:prstGeom prst="rect">
            <a:avLst/>
          </a:prstGeom>
        </p:spPr>
        <p:txBody>
          <a:bodyPr vert="horz" lIns="51435" tIns="25718" rIns="51435" bIns="25718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303788" y="551722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303788" y="555443"/>
            <a:ext cx="5096887" cy="125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2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192881" indent="-192881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17909" indent="-16073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42938" indent="-12858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00113" indent="-12858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5728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414463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67163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928813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9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85988" indent="-128588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79069908"/>
              </p:ext>
            </p:extLst>
          </p:nvPr>
        </p:nvGraphicFramePr>
        <p:xfrm>
          <a:off x="36041" y="216049"/>
          <a:ext cx="536463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Rectángulo"/>
          <p:cNvSpPr/>
          <p:nvPr/>
        </p:nvSpPr>
        <p:spPr>
          <a:xfrm>
            <a:off x="4494" y="360065"/>
            <a:ext cx="23616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400" b="1" spc="5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Presupuesto</a:t>
            </a:r>
            <a:endParaRPr lang="es-ES" sz="2400" b="1" spc="5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572537" y="1440185"/>
            <a:ext cx="1576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4000" b="1" spc="50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anose="020B0A04020102020204" pitchFamily="34" charset="0"/>
              </a:rPr>
              <a:t>2019</a:t>
            </a:r>
            <a:endParaRPr lang="es-ES" sz="4000" b="1" spc="5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03864378"/>
              </p:ext>
            </p:extLst>
          </p:nvPr>
        </p:nvGraphicFramePr>
        <p:xfrm>
          <a:off x="900112" y="600075"/>
          <a:ext cx="360045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1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94000"/>
                <a:satMod val="114000"/>
                <a:lumMod val="96000"/>
              </a:schemeClr>
            </a:gs>
            <a:gs pos="19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518728644"/>
              </p:ext>
            </p:extLst>
          </p:nvPr>
        </p:nvGraphicFramePr>
        <p:xfrm>
          <a:off x="36041" y="576089"/>
          <a:ext cx="532859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7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274</TotalTime>
  <Words>51</Words>
  <Application>Microsoft Office PowerPoint</Application>
  <PresentationFormat>Personalizado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Viajes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11</cp:revision>
  <dcterms:created xsi:type="dcterms:W3CDTF">2019-07-04T14:51:10Z</dcterms:created>
  <dcterms:modified xsi:type="dcterms:W3CDTF">2019-07-11T15:19:07Z</dcterms:modified>
</cp:coreProperties>
</file>