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code.fr/caesar-cipher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code.fr/caesar-ciph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ABD8A-9ECF-4898-A925-CD89F01EFEB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54428-AC06-4EBA-8826-A0F92E563DBC}">
      <dgm:prSet/>
      <dgm:spPr/>
      <dgm:t>
        <a:bodyPr/>
        <a:lstStyle/>
        <a:p>
          <a:r>
            <a:rPr lang="en-US" dirty="0"/>
            <a:t>Take the clueone.py file from the GitHub and run it in your Python editor. Hint: use a map of LSC to find this spot on campus.</a:t>
          </a:r>
        </a:p>
      </dgm:t>
    </dgm:pt>
    <dgm:pt modelId="{DFB13E0F-A4E9-4772-85FF-C8C0AC4F9FA3}" type="parTrans" cxnId="{D48B09EC-65D7-4E7C-8FDD-3028239CB324}">
      <dgm:prSet/>
      <dgm:spPr/>
      <dgm:t>
        <a:bodyPr/>
        <a:lstStyle/>
        <a:p>
          <a:endParaRPr lang="en-US"/>
        </a:p>
      </dgm:t>
    </dgm:pt>
    <dgm:pt modelId="{2E18940F-4218-4CB2-9E84-59AC3E9DC14D}" type="sibTrans" cxnId="{D48B09EC-65D7-4E7C-8FDD-3028239CB32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3FFB17D-3EFA-4153-8A96-04FD2A8B66E4}">
      <dgm:prSet/>
      <dgm:spPr/>
      <dgm:t>
        <a:bodyPr/>
        <a:lstStyle/>
        <a:p>
          <a:r>
            <a:rPr lang="en-US" dirty="0"/>
            <a:t>Use the translator app you created yesterday to translate this sentence from Hungarian to English</a:t>
          </a:r>
        </a:p>
      </dgm:t>
    </dgm:pt>
    <dgm:pt modelId="{7F745CA2-E669-45FA-8BBE-62C82D912D75}" type="parTrans" cxnId="{6515C285-6A49-4ECE-944F-94AC0FBD9A38}">
      <dgm:prSet/>
      <dgm:spPr/>
      <dgm:t>
        <a:bodyPr/>
        <a:lstStyle/>
        <a:p>
          <a:endParaRPr lang="en-US"/>
        </a:p>
      </dgm:t>
    </dgm:pt>
    <dgm:pt modelId="{B541CD30-3A57-421E-8E35-55C0D75FF3C2}" type="sibTrans" cxnId="{6515C285-6A49-4ECE-944F-94AC0FBD9A3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13CD9CC-A2AE-41DA-BBAD-62F28FD13E33}">
      <dgm:prSet/>
      <dgm:spPr/>
      <dgm:t>
        <a:bodyPr/>
        <a:lstStyle/>
        <a:p>
          <a:r>
            <a:rPr lang="en-US" dirty="0"/>
            <a:t>3)  Use </a:t>
          </a:r>
          <a:r>
            <a:rPr lang="en-US" dirty="0">
              <a:hlinkClick xmlns:r="http://schemas.openxmlformats.org/officeDocument/2006/relationships" r:id="rId1"/>
            </a:rPr>
            <a:t>https://www.dcode.fr/caesar-cipher</a:t>
          </a:r>
          <a:r>
            <a:rPr lang="en-US" dirty="0"/>
            <a:t> to decipher this clue (shift/key 10):</a:t>
          </a:r>
        </a:p>
      </dgm:t>
    </dgm:pt>
    <dgm:pt modelId="{5D732FF5-DF5E-4FA1-9C71-DD4965BB73A0}" type="parTrans" cxnId="{12177C1C-00D2-4D66-A95E-E57693DA8796}">
      <dgm:prSet/>
      <dgm:spPr/>
      <dgm:t>
        <a:bodyPr/>
        <a:lstStyle/>
        <a:p>
          <a:endParaRPr lang="en-US"/>
        </a:p>
      </dgm:t>
    </dgm:pt>
    <dgm:pt modelId="{02CB354C-7008-484F-B56C-687CF3597E63}" type="sibTrans" cxnId="{12177C1C-00D2-4D66-A95E-E57693DA879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3D15C5D-DB20-4260-BA20-52C058D7F34F}" type="pres">
      <dgm:prSet presAssocID="{ABEABD8A-9ECF-4898-A925-CD89F01EFEB6}" presName="Name0" presStyleCnt="0">
        <dgm:presLayoutVars>
          <dgm:animLvl val="lvl"/>
          <dgm:resizeHandles val="exact"/>
        </dgm:presLayoutVars>
      </dgm:prSet>
      <dgm:spPr/>
    </dgm:pt>
    <dgm:pt modelId="{7B7B7F82-C450-4E59-B865-A483DB907708}" type="pres">
      <dgm:prSet presAssocID="{7C154428-AC06-4EBA-8826-A0F92E563DBC}" presName="compositeNode" presStyleCnt="0">
        <dgm:presLayoutVars>
          <dgm:bulletEnabled val="1"/>
        </dgm:presLayoutVars>
      </dgm:prSet>
      <dgm:spPr/>
    </dgm:pt>
    <dgm:pt modelId="{107843FC-728F-4DD5-8073-937128409324}" type="pres">
      <dgm:prSet presAssocID="{7C154428-AC06-4EBA-8826-A0F92E563DBC}" presName="bgRect" presStyleLbl="bgAccFollowNode1" presStyleIdx="0" presStyleCnt="3"/>
      <dgm:spPr/>
    </dgm:pt>
    <dgm:pt modelId="{9CA5D95B-8B9D-4A69-B73F-CB63DF95CBC5}" type="pres">
      <dgm:prSet presAssocID="{2E18940F-4218-4CB2-9E84-59AC3E9DC14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476C51-AB0F-4DB7-9908-8C1FA9ACB843}" type="pres">
      <dgm:prSet presAssocID="{7C154428-AC06-4EBA-8826-A0F92E563DBC}" presName="bottomLine" presStyleLbl="alignNode1" presStyleIdx="1" presStyleCnt="6">
        <dgm:presLayoutVars/>
      </dgm:prSet>
      <dgm:spPr/>
    </dgm:pt>
    <dgm:pt modelId="{352299E5-4234-4616-9325-B605BC3A47F5}" type="pres">
      <dgm:prSet presAssocID="{7C154428-AC06-4EBA-8826-A0F92E563DBC}" presName="nodeText" presStyleLbl="bgAccFollowNode1" presStyleIdx="0" presStyleCnt="3">
        <dgm:presLayoutVars>
          <dgm:bulletEnabled val="1"/>
        </dgm:presLayoutVars>
      </dgm:prSet>
      <dgm:spPr/>
    </dgm:pt>
    <dgm:pt modelId="{540FB9FA-5DB2-47EC-8544-44067A76A4E5}" type="pres">
      <dgm:prSet presAssocID="{2E18940F-4218-4CB2-9E84-59AC3E9DC14D}" presName="sibTrans" presStyleCnt="0"/>
      <dgm:spPr/>
    </dgm:pt>
    <dgm:pt modelId="{2E3AE1E6-CAB2-4817-9270-E854E5887E4B}" type="pres">
      <dgm:prSet presAssocID="{B3FFB17D-3EFA-4153-8A96-04FD2A8B66E4}" presName="compositeNode" presStyleCnt="0">
        <dgm:presLayoutVars>
          <dgm:bulletEnabled val="1"/>
        </dgm:presLayoutVars>
      </dgm:prSet>
      <dgm:spPr/>
    </dgm:pt>
    <dgm:pt modelId="{F6099133-C195-42C9-9DA0-AA07FFE9F750}" type="pres">
      <dgm:prSet presAssocID="{B3FFB17D-3EFA-4153-8A96-04FD2A8B66E4}" presName="bgRect" presStyleLbl="bgAccFollowNode1" presStyleIdx="1" presStyleCnt="3" custLinFactNeighborY="2132"/>
      <dgm:spPr/>
    </dgm:pt>
    <dgm:pt modelId="{0D8929FB-AC36-4EE6-85AE-9F4CACFA2C4A}" type="pres">
      <dgm:prSet presAssocID="{B541CD30-3A57-421E-8E35-55C0D75FF3C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8D5996-A0A3-472F-86E8-E17C3EB178A3}" type="pres">
      <dgm:prSet presAssocID="{B3FFB17D-3EFA-4153-8A96-04FD2A8B66E4}" presName="bottomLine" presStyleLbl="alignNode1" presStyleIdx="3" presStyleCnt="6">
        <dgm:presLayoutVars/>
      </dgm:prSet>
      <dgm:spPr/>
    </dgm:pt>
    <dgm:pt modelId="{9C8E94A8-0965-48D8-AFFC-FE5ED6F4C5A0}" type="pres">
      <dgm:prSet presAssocID="{B3FFB17D-3EFA-4153-8A96-04FD2A8B66E4}" presName="nodeText" presStyleLbl="bgAccFollowNode1" presStyleIdx="1" presStyleCnt="3">
        <dgm:presLayoutVars>
          <dgm:bulletEnabled val="1"/>
        </dgm:presLayoutVars>
      </dgm:prSet>
      <dgm:spPr/>
    </dgm:pt>
    <dgm:pt modelId="{B808BD3A-C74D-4DC9-A46F-F63C46A0D5F1}" type="pres">
      <dgm:prSet presAssocID="{B541CD30-3A57-421E-8E35-55C0D75FF3C2}" presName="sibTrans" presStyleCnt="0"/>
      <dgm:spPr/>
    </dgm:pt>
    <dgm:pt modelId="{11799820-F1BC-4FE9-AB86-90423F442EAB}" type="pres">
      <dgm:prSet presAssocID="{913CD9CC-A2AE-41DA-BBAD-62F28FD13E33}" presName="compositeNode" presStyleCnt="0">
        <dgm:presLayoutVars>
          <dgm:bulletEnabled val="1"/>
        </dgm:presLayoutVars>
      </dgm:prSet>
      <dgm:spPr/>
    </dgm:pt>
    <dgm:pt modelId="{0CA8A95E-3E4D-401F-863F-8E5AB7A7B297}" type="pres">
      <dgm:prSet presAssocID="{913CD9CC-A2AE-41DA-BBAD-62F28FD13E33}" presName="bgRect" presStyleLbl="bgAccFollowNode1" presStyleIdx="2" presStyleCnt="3"/>
      <dgm:spPr/>
    </dgm:pt>
    <dgm:pt modelId="{D2E7999A-4BC1-4A32-9F10-0692FAF60E1F}" type="pres">
      <dgm:prSet presAssocID="{02CB354C-7008-484F-B56C-687CF3597E6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9DCCD49-D37F-44D4-9F44-CDCFEB538612}" type="pres">
      <dgm:prSet presAssocID="{913CD9CC-A2AE-41DA-BBAD-62F28FD13E33}" presName="bottomLine" presStyleLbl="alignNode1" presStyleIdx="5" presStyleCnt="6">
        <dgm:presLayoutVars/>
      </dgm:prSet>
      <dgm:spPr/>
    </dgm:pt>
    <dgm:pt modelId="{CB8890E4-5CBA-489B-A899-5747164BC4A3}" type="pres">
      <dgm:prSet presAssocID="{913CD9CC-A2AE-41DA-BBAD-62F28FD13E3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9951011-2936-48DA-BBD6-D94DB50C3364}" type="presOf" srcId="{7C154428-AC06-4EBA-8826-A0F92E563DBC}" destId="{107843FC-728F-4DD5-8073-937128409324}" srcOrd="0" destOrd="0" presId="urn:microsoft.com/office/officeart/2016/7/layout/BasicLinearProcessNumbered"/>
    <dgm:cxn modelId="{12177C1C-00D2-4D66-A95E-E57693DA8796}" srcId="{ABEABD8A-9ECF-4898-A925-CD89F01EFEB6}" destId="{913CD9CC-A2AE-41DA-BBAD-62F28FD13E33}" srcOrd="2" destOrd="0" parTransId="{5D732FF5-DF5E-4FA1-9C71-DD4965BB73A0}" sibTransId="{02CB354C-7008-484F-B56C-687CF3597E63}"/>
    <dgm:cxn modelId="{22438D29-0629-47B5-B3BC-EF61F79512B0}" type="presOf" srcId="{B541CD30-3A57-421E-8E35-55C0D75FF3C2}" destId="{0D8929FB-AC36-4EE6-85AE-9F4CACFA2C4A}" srcOrd="0" destOrd="0" presId="urn:microsoft.com/office/officeart/2016/7/layout/BasicLinearProcessNumbered"/>
    <dgm:cxn modelId="{D309453D-6AD8-41BE-AC40-134296E0EA5A}" type="presOf" srcId="{B3FFB17D-3EFA-4153-8A96-04FD2A8B66E4}" destId="{F6099133-C195-42C9-9DA0-AA07FFE9F750}" srcOrd="0" destOrd="0" presId="urn:microsoft.com/office/officeart/2016/7/layout/BasicLinearProcessNumbered"/>
    <dgm:cxn modelId="{B1B5E947-213D-4CCE-A894-D2DFEA88334C}" type="presOf" srcId="{B3FFB17D-3EFA-4153-8A96-04FD2A8B66E4}" destId="{9C8E94A8-0965-48D8-AFFC-FE5ED6F4C5A0}" srcOrd="1" destOrd="0" presId="urn:microsoft.com/office/officeart/2016/7/layout/BasicLinearProcessNumbered"/>
    <dgm:cxn modelId="{6515C285-6A49-4ECE-944F-94AC0FBD9A38}" srcId="{ABEABD8A-9ECF-4898-A925-CD89F01EFEB6}" destId="{B3FFB17D-3EFA-4153-8A96-04FD2A8B66E4}" srcOrd="1" destOrd="0" parTransId="{7F745CA2-E669-45FA-8BBE-62C82D912D75}" sibTransId="{B541CD30-3A57-421E-8E35-55C0D75FF3C2}"/>
    <dgm:cxn modelId="{548D8F8A-213A-433D-8FF0-AC7A339B34BB}" type="presOf" srcId="{2E18940F-4218-4CB2-9E84-59AC3E9DC14D}" destId="{9CA5D95B-8B9D-4A69-B73F-CB63DF95CBC5}" srcOrd="0" destOrd="0" presId="urn:microsoft.com/office/officeart/2016/7/layout/BasicLinearProcessNumbered"/>
    <dgm:cxn modelId="{6F64E79E-A171-4450-B63B-70256F4BA532}" type="presOf" srcId="{913CD9CC-A2AE-41DA-BBAD-62F28FD13E33}" destId="{0CA8A95E-3E4D-401F-863F-8E5AB7A7B297}" srcOrd="0" destOrd="0" presId="urn:microsoft.com/office/officeart/2016/7/layout/BasicLinearProcessNumbered"/>
    <dgm:cxn modelId="{61372FB9-64F0-4F1A-BEE3-E41C91D1E802}" type="presOf" srcId="{913CD9CC-A2AE-41DA-BBAD-62F28FD13E33}" destId="{CB8890E4-5CBA-489B-A899-5747164BC4A3}" srcOrd="1" destOrd="0" presId="urn:microsoft.com/office/officeart/2016/7/layout/BasicLinearProcessNumbered"/>
    <dgm:cxn modelId="{E8F60FBB-8DA0-4A30-9C3E-E748E952617A}" type="presOf" srcId="{ABEABD8A-9ECF-4898-A925-CD89F01EFEB6}" destId="{73D15C5D-DB20-4260-BA20-52C058D7F34F}" srcOrd="0" destOrd="0" presId="urn:microsoft.com/office/officeart/2016/7/layout/BasicLinearProcessNumbered"/>
    <dgm:cxn modelId="{AA0EDCC0-FC31-46A5-ACC4-37B52DE1737D}" type="presOf" srcId="{7C154428-AC06-4EBA-8826-A0F92E563DBC}" destId="{352299E5-4234-4616-9325-B605BC3A47F5}" srcOrd="1" destOrd="0" presId="urn:microsoft.com/office/officeart/2016/7/layout/BasicLinearProcessNumbered"/>
    <dgm:cxn modelId="{B2C86DE5-CAB4-4B13-9234-701384D90C75}" type="presOf" srcId="{02CB354C-7008-484F-B56C-687CF3597E63}" destId="{D2E7999A-4BC1-4A32-9F10-0692FAF60E1F}" srcOrd="0" destOrd="0" presId="urn:microsoft.com/office/officeart/2016/7/layout/BasicLinearProcessNumbered"/>
    <dgm:cxn modelId="{D48B09EC-65D7-4E7C-8FDD-3028239CB324}" srcId="{ABEABD8A-9ECF-4898-A925-CD89F01EFEB6}" destId="{7C154428-AC06-4EBA-8826-A0F92E563DBC}" srcOrd="0" destOrd="0" parTransId="{DFB13E0F-A4E9-4772-85FF-C8C0AC4F9FA3}" sibTransId="{2E18940F-4218-4CB2-9E84-59AC3E9DC14D}"/>
    <dgm:cxn modelId="{A4261745-444E-4AFF-82C2-A871F8F4B00A}" type="presParOf" srcId="{73D15C5D-DB20-4260-BA20-52C058D7F34F}" destId="{7B7B7F82-C450-4E59-B865-A483DB907708}" srcOrd="0" destOrd="0" presId="urn:microsoft.com/office/officeart/2016/7/layout/BasicLinearProcessNumbered"/>
    <dgm:cxn modelId="{8CB1CC91-D987-42EA-95C1-1A1ACD0B7CBD}" type="presParOf" srcId="{7B7B7F82-C450-4E59-B865-A483DB907708}" destId="{107843FC-728F-4DD5-8073-937128409324}" srcOrd="0" destOrd="0" presId="urn:microsoft.com/office/officeart/2016/7/layout/BasicLinearProcessNumbered"/>
    <dgm:cxn modelId="{8F0FEFDC-285C-4CD6-9251-36D50979AB77}" type="presParOf" srcId="{7B7B7F82-C450-4E59-B865-A483DB907708}" destId="{9CA5D95B-8B9D-4A69-B73F-CB63DF95CBC5}" srcOrd="1" destOrd="0" presId="urn:microsoft.com/office/officeart/2016/7/layout/BasicLinearProcessNumbered"/>
    <dgm:cxn modelId="{FEF397E9-7B83-4F7D-AE21-EC46AE7FB51C}" type="presParOf" srcId="{7B7B7F82-C450-4E59-B865-A483DB907708}" destId="{63476C51-AB0F-4DB7-9908-8C1FA9ACB843}" srcOrd="2" destOrd="0" presId="urn:microsoft.com/office/officeart/2016/7/layout/BasicLinearProcessNumbered"/>
    <dgm:cxn modelId="{B8E1BFEF-05A0-4A03-8C5D-3197660582FE}" type="presParOf" srcId="{7B7B7F82-C450-4E59-B865-A483DB907708}" destId="{352299E5-4234-4616-9325-B605BC3A47F5}" srcOrd="3" destOrd="0" presId="urn:microsoft.com/office/officeart/2016/7/layout/BasicLinearProcessNumbered"/>
    <dgm:cxn modelId="{2BDAB489-4A45-430A-A988-9D053FC8F113}" type="presParOf" srcId="{73D15C5D-DB20-4260-BA20-52C058D7F34F}" destId="{540FB9FA-5DB2-47EC-8544-44067A76A4E5}" srcOrd="1" destOrd="0" presId="urn:microsoft.com/office/officeart/2016/7/layout/BasicLinearProcessNumbered"/>
    <dgm:cxn modelId="{E47468E4-D193-4187-B8DC-6B9749D3E1AE}" type="presParOf" srcId="{73D15C5D-DB20-4260-BA20-52C058D7F34F}" destId="{2E3AE1E6-CAB2-4817-9270-E854E5887E4B}" srcOrd="2" destOrd="0" presId="urn:microsoft.com/office/officeart/2016/7/layout/BasicLinearProcessNumbered"/>
    <dgm:cxn modelId="{A38F075D-DEC2-4AD6-97AD-30AEB51DFF45}" type="presParOf" srcId="{2E3AE1E6-CAB2-4817-9270-E854E5887E4B}" destId="{F6099133-C195-42C9-9DA0-AA07FFE9F750}" srcOrd="0" destOrd="0" presId="urn:microsoft.com/office/officeart/2016/7/layout/BasicLinearProcessNumbered"/>
    <dgm:cxn modelId="{8A94181A-B2B0-4E8F-865C-4E7976D1195B}" type="presParOf" srcId="{2E3AE1E6-CAB2-4817-9270-E854E5887E4B}" destId="{0D8929FB-AC36-4EE6-85AE-9F4CACFA2C4A}" srcOrd="1" destOrd="0" presId="urn:microsoft.com/office/officeart/2016/7/layout/BasicLinearProcessNumbered"/>
    <dgm:cxn modelId="{99ED927F-FB0B-415E-BEC5-5B200EAF2E25}" type="presParOf" srcId="{2E3AE1E6-CAB2-4817-9270-E854E5887E4B}" destId="{058D5996-A0A3-472F-86E8-E17C3EB178A3}" srcOrd="2" destOrd="0" presId="urn:microsoft.com/office/officeart/2016/7/layout/BasicLinearProcessNumbered"/>
    <dgm:cxn modelId="{B4D665EA-6746-492D-B4D5-4492EA7CB64C}" type="presParOf" srcId="{2E3AE1E6-CAB2-4817-9270-E854E5887E4B}" destId="{9C8E94A8-0965-48D8-AFFC-FE5ED6F4C5A0}" srcOrd="3" destOrd="0" presId="urn:microsoft.com/office/officeart/2016/7/layout/BasicLinearProcessNumbered"/>
    <dgm:cxn modelId="{5EEA700E-8E54-4E7D-9E44-408D5A3888F0}" type="presParOf" srcId="{73D15C5D-DB20-4260-BA20-52C058D7F34F}" destId="{B808BD3A-C74D-4DC9-A46F-F63C46A0D5F1}" srcOrd="3" destOrd="0" presId="urn:microsoft.com/office/officeart/2016/7/layout/BasicLinearProcessNumbered"/>
    <dgm:cxn modelId="{6D816CA3-D640-43F5-823F-22E1B335E2E6}" type="presParOf" srcId="{73D15C5D-DB20-4260-BA20-52C058D7F34F}" destId="{11799820-F1BC-4FE9-AB86-90423F442EAB}" srcOrd="4" destOrd="0" presId="urn:microsoft.com/office/officeart/2016/7/layout/BasicLinearProcessNumbered"/>
    <dgm:cxn modelId="{14C41D5C-1B00-48B0-907B-C1B0415526F5}" type="presParOf" srcId="{11799820-F1BC-4FE9-AB86-90423F442EAB}" destId="{0CA8A95E-3E4D-401F-863F-8E5AB7A7B297}" srcOrd="0" destOrd="0" presId="urn:microsoft.com/office/officeart/2016/7/layout/BasicLinearProcessNumbered"/>
    <dgm:cxn modelId="{1CF01366-F115-46FF-8F38-40AA1246DFE4}" type="presParOf" srcId="{11799820-F1BC-4FE9-AB86-90423F442EAB}" destId="{D2E7999A-4BC1-4A32-9F10-0692FAF60E1F}" srcOrd="1" destOrd="0" presId="urn:microsoft.com/office/officeart/2016/7/layout/BasicLinearProcessNumbered"/>
    <dgm:cxn modelId="{B2A13CFE-87A3-4514-BE59-920B1E1B919E}" type="presParOf" srcId="{11799820-F1BC-4FE9-AB86-90423F442EAB}" destId="{B9DCCD49-D37F-44D4-9F44-CDCFEB538612}" srcOrd="2" destOrd="0" presId="urn:microsoft.com/office/officeart/2016/7/layout/BasicLinearProcessNumbered"/>
    <dgm:cxn modelId="{58E3C157-AB1B-4C02-8982-B70BD1330478}" type="presParOf" srcId="{11799820-F1BC-4FE9-AB86-90423F442EAB}" destId="{CB8890E4-5CBA-489B-A899-5747164BC4A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ABD8A-9ECF-4898-A925-CD89F01EFEB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54428-AC06-4EBA-8826-A0F92E563DBC}">
      <dgm:prSet custT="1"/>
      <dgm:spPr/>
      <dgm:t>
        <a:bodyPr/>
        <a:lstStyle/>
        <a:p>
          <a:r>
            <a:rPr lang="en-US" sz="1800" dirty="0"/>
            <a:t>Find the next clue on the piece of hardware that deals with memory.</a:t>
          </a:r>
        </a:p>
      </dgm:t>
    </dgm:pt>
    <dgm:pt modelId="{DFB13E0F-A4E9-4772-85FF-C8C0AC4F9FA3}" type="parTrans" cxnId="{D48B09EC-65D7-4E7C-8FDD-3028239CB324}">
      <dgm:prSet/>
      <dgm:spPr/>
      <dgm:t>
        <a:bodyPr/>
        <a:lstStyle/>
        <a:p>
          <a:endParaRPr lang="en-US"/>
        </a:p>
      </dgm:t>
    </dgm:pt>
    <dgm:pt modelId="{2E18940F-4218-4CB2-9E84-59AC3E9DC14D}" type="sibTrans" cxnId="{D48B09EC-65D7-4E7C-8FDD-3028239CB324}">
      <dgm:prSet phldrT="1" phldr="0"/>
      <dgm:spPr>
        <a:noFill/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B3FFB17D-3EFA-4153-8A96-04FD2A8B66E4}">
      <dgm:prSet custT="1"/>
      <dgm:spPr/>
      <dgm:t>
        <a:bodyPr/>
        <a:lstStyle/>
        <a:p>
          <a:r>
            <a:rPr lang="en-US" sz="1800" dirty="0"/>
            <a:t>Open the terminal on your raspberry pi and read the cluefive.txt file, located in </a:t>
          </a:r>
          <a:r>
            <a:rPr lang="en-US" sz="1800"/>
            <a:t>the Thursday GenCyber</a:t>
          </a:r>
          <a:r>
            <a:rPr lang="en-US" sz="1800" dirty="0"/>
            <a:t> directory. </a:t>
          </a:r>
        </a:p>
      </dgm:t>
    </dgm:pt>
    <dgm:pt modelId="{7F745CA2-E669-45FA-8BBE-62C82D912D75}" type="parTrans" cxnId="{6515C285-6A49-4ECE-944F-94AC0FBD9A38}">
      <dgm:prSet/>
      <dgm:spPr/>
      <dgm:t>
        <a:bodyPr/>
        <a:lstStyle/>
        <a:p>
          <a:endParaRPr lang="en-US"/>
        </a:p>
      </dgm:t>
    </dgm:pt>
    <dgm:pt modelId="{B541CD30-3A57-421E-8E35-55C0D75FF3C2}" type="sibTrans" cxnId="{6515C285-6A49-4ECE-944F-94AC0FBD9A3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13CD9CC-A2AE-41DA-BBAD-62F28FD13E33}">
      <dgm:prSet custT="1"/>
      <dgm:spPr/>
      <dgm:t>
        <a:bodyPr/>
        <a:lstStyle/>
        <a:p>
          <a:r>
            <a:rPr lang="en-US" sz="1400" dirty="0"/>
            <a:t>A Unicode is a unique number for every character in every language. Find the letters that correspond with the given Unicode values to find the next clue. Use this resource: https://www.techonthenet.com/unicode/chart.php </a:t>
          </a:r>
        </a:p>
      </dgm:t>
    </dgm:pt>
    <dgm:pt modelId="{5D732FF5-DF5E-4FA1-9C71-DD4965BB73A0}" type="parTrans" cxnId="{12177C1C-00D2-4D66-A95E-E57693DA8796}">
      <dgm:prSet/>
      <dgm:spPr/>
      <dgm:t>
        <a:bodyPr/>
        <a:lstStyle/>
        <a:p>
          <a:endParaRPr lang="en-US"/>
        </a:p>
      </dgm:t>
    </dgm:pt>
    <dgm:pt modelId="{02CB354C-7008-484F-B56C-687CF3597E63}" type="sibTrans" cxnId="{12177C1C-00D2-4D66-A95E-E57693DA8796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73D15C5D-DB20-4260-BA20-52C058D7F34F}" type="pres">
      <dgm:prSet presAssocID="{ABEABD8A-9ECF-4898-A925-CD89F01EFEB6}" presName="Name0" presStyleCnt="0">
        <dgm:presLayoutVars>
          <dgm:animLvl val="lvl"/>
          <dgm:resizeHandles val="exact"/>
        </dgm:presLayoutVars>
      </dgm:prSet>
      <dgm:spPr/>
    </dgm:pt>
    <dgm:pt modelId="{7B7B7F82-C450-4E59-B865-A483DB907708}" type="pres">
      <dgm:prSet presAssocID="{7C154428-AC06-4EBA-8826-A0F92E563DBC}" presName="compositeNode" presStyleCnt="0">
        <dgm:presLayoutVars>
          <dgm:bulletEnabled val="1"/>
        </dgm:presLayoutVars>
      </dgm:prSet>
      <dgm:spPr/>
    </dgm:pt>
    <dgm:pt modelId="{107843FC-728F-4DD5-8073-937128409324}" type="pres">
      <dgm:prSet presAssocID="{7C154428-AC06-4EBA-8826-A0F92E563DBC}" presName="bgRect" presStyleLbl="bgAccFollowNode1" presStyleIdx="0" presStyleCnt="3" custLinFactNeighborX="-7347"/>
      <dgm:spPr/>
    </dgm:pt>
    <dgm:pt modelId="{9CA5D95B-8B9D-4A69-B73F-CB63DF95CBC5}" type="pres">
      <dgm:prSet presAssocID="{2E18940F-4218-4CB2-9E84-59AC3E9DC14D}" presName="sibTransNodeCircle" presStyleLbl="alignNode1" presStyleIdx="0" presStyleCnt="6" custLinFactNeighborX="-4043" custLinFactNeighborY="-10507">
        <dgm:presLayoutVars>
          <dgm:chMax val="0"/>
          <dgm:bulletEnabled/>
        </dgm:presLayoutVars>
      </dgm:prSet>
      <dgm:spPr/>
    </dgm:pt>
    <dgm:pt modelId="{63476C51-AB0F-4DB7-9908-8C1FA9ACB843}" type="pres">
      <dgm:prSet presAssocID="{7C154428-AC06-4EBA-8826-A0F92E563DBC}" presName="bottomLine" presStyleLbl="alignNode1" presStyleIdx="1" presStyleCnt="6">
        <dgm:presLayoutVars/>
      </dgm:prSet>
      <dgm:spPr/>
    </dgm:pt>
    <dgm:pt modelId="{352299E5-4234-4616-9325-B605BC3A47F5}" type="pres">
      <dgm:prSet presAssocID="{7C154428-AC06-4EBA-8826-A0F92E563DBC}" presName="nodeText" presStyleLbl="bgAccFollowNode1" presStyleIdx="0" presStyleCnt="3">
        <dgm:presLayoutVars>
          <dgm:bulletEnabled val="1"/>
        </dgm:presLayoutVars>
      </dgm:prSet>
      <dgm:spPr/>
    </dgm:pt>
    <dgm:pt modelId="{540FB9FA-5DB2-47EC-8544-44067A76A4E5}" type="pres">
      <dgm:prSet presAssocID="{2E18940F-4218-4CB2-9E84-59AC3E9DC14D}" presName="sibTrans" presStyleCnt="0"/>
      <dgm:spPr/>
    </dgm:pt>
    <dgm:pt modelId="{2E3AE1E6-CAB2-4817-9270-E854E5887E4B}" type="pres">
      <dgm:prSet presAssocID="{B3FFB17D-3EFA-4153-8A96-04FD2A8B66E4}" presName="compositeNode" presStyleCnt="0">
        <dgm:presLayoutVars>
          <dgm:bulletEnabled val="1"/>
        </dgm:presLayoutVars>
      </dgm:prSet>
      <dgm:spPr/>
    </dgm:pt>
    <dgm:pt modelId="{F6099133-C195-42C9-9DA0-AA07FFE9F750}" type="pres">
      <dgm:prSet presAssocID="{B3FFB17D-3EFA-4153-8A96-04FD2A8B66E4}" presName="bgRect" presStyleLbl="bgAccFollowNode1" presStyleIdx="1" presStyleCnt="3" custLinFactNeighborY="2132"/>
      <dgm:spPr/>
    </dgm:pt>
    <dgm:pt modelId="{0D8929FB-AC36-4EE6-85AE-9F4CACFA2C4A}" type="pres">
      <dgm:prSet presAssocID="{B541CD30-3A57-421E-8E35-55C0D75FF3C2}" presName="sibTransNodeCircle" presStyleLbl="alignNode1" presStyleIdx="2" presStyleCnt="6" custLinFactNeighborX="-4568" custLinFactNeighborY="-16931">
        <dgm:presLayoutVars>
          <dgm:chMax val="0"/>
          <dgm:bulletEnabled/>
        </dgm:presLayoutVars>
      </dgm:prSet>
      <dgm:spPr/>
    </dgm:pt>
    <dgm:pt modelId="{058D5996-A0A3-472F-86E8-E17C3EB178A3}" type="pres">
      <dgm:prSet presAssocID="{B3FFB17D-3EFA-4153-8A96-04FD2A8B66E4}" presName="bottomLine" presStyleLbl="alignNode1" presStyleIdx="3" presStyleCnt="6">
        <dgm:presLayoutVars/>
      </dgm:prSet>
      <dgm:spPr/>
    </dgm:pt>
    <dgm:pt modelId="{9C8E94A8-0965-48D8-AFFC-FE5ED6F4C5A0}" type="pres">
      <dgm:prSet presAssocID="{B3FFB17D-3EFA-4153-8A96-04FD2A8B66E4}" presName="nodeText" presStyleLbl="bgAccFollowNode1" presStyleIdx="1" presStyleCnt="3">
        <dgm:presLayoutVars>
          <dgm:bulletEnabled val="1"/>
        </dgm:presLayoutVars>
      </dgm:prSet>
      <dgm:spPr/>
    </dgm:pt>
    <dgm:pt modelId="{B808BD3A-C74D-4DC9-A46F-F63C46A0D5F1}" type="pres">
      <dgm:prSet presAssocID="{B541CD30-3A57-421E-8E35-55C0D75FF3C2}" presName="sibTrans" presStyleCnt="0"/>
      <dgm:spPr/>
    </dgm:pt>
    <dgm:pt modelId="{11799820-F1BC-4FE9-AB86-90423F442EAB}" type="pres">
      <dgm:prSet presAssocID="{913CD9CC-A2AE-41DA-BBAD-62F28FD13E33}" presName="compositeNode" presStyleCnt="0">
        <dgm:presLayoutVars>
          <dgm:bulletEnabled val="1"/>
        </dgm:presLayoutVars>
      </dgm:prSet>
      <dgm:spPr/>
    </dgm:pt>
    <dgm:pt modelId="{0CA8A95E-3E4D-401F-863F-8E5AB7A7B297}" type="pres">
      <dgm:prSet presAssocID="{913CD9CC-A2AE-41DA-BBAD-62F28FD13E33}" presName="bgRect" presStyleLbl="bgAccFollowNode1" presStyleIdx="2" presStyleCnt="3"/>
      <dgm:spPr/>
    </dgm:pt>
    <dgm:pt modelId="{D2E7999A-4BC1-4A32-9F10-0692FAF60E1F}" type="pres">
      <dgm:prSet presAssocID="{02CB354C-7008-484F-B56C-687CF3597E63}" presName="sibTransNodeCircle" presStyleLbl="alignNode1" presStyleIdx="4" presStyleCnt="6" custLinFactNeighborX="-272" custLinFactNeighborY="-15916">
        <dgm:presLayoutVars>
          <dgm:chMax val="0"/>
          <dgm:bulletEnabled/>
        </dgm:presLayoutVars>
      </dgm:prSet>
      <dgm:spPr/>
    </dgm:pt>
    <dgm:pt modelId="{B9DCCD49-D37F-44D4-9F44-CDCFEB538612}" type="pres">
      <dgm:prSet presAssocID="{913CD9CC-A2AE-41DA-BBAD-62F28FD13E33}" presName="bottomLine" presStyleLbl="alignNode1" presStyleIdx="5" presStyleCnt="6">
        <dgm:presLayoutVars/>
      </dgm:prSet>
      <dgm:spPr/>
    </dgm:pt>
    <dgm:pt modelId="{CB8890E4-5CBA-489B-A899-5747164BC4A3}" type="pres">
      <dgm:prSet presAssocID="{913CD9CC-A2AE-41DA-BBAD-62F28FD13E3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9951011-2936-48DA-BBD6-D94DB50C3364}" type="presOf" srcId="{7C154428-AC06-4EBA-8826-A0F92E563DBC}" destId="{107843FC-728F-4DD5-8073-937128409324}" srcOrd="0" destOrd="0" presId="urn:microsoft.com/office/officeart/2016/7/layout/BasicLinearProcessNumbered"/>
    <dgm:cxn modelId="{12177C1C-00D2-4D66-A95E-E57693DA8796}" srcId="{ABEABD8A-9ECF-4898-A925-CD89F01EFEB6}" destId="{913CD9CC-A2AE-41DA-BBAD-62F28FD13E33}" srcOrd="2" destOrd="0" parTransId="{5D732FF5-DF5E-4FA1-9C71-DD4965BB73A0}" sibTransId="{02CB354C-7008-484F-B56C-687CF3597E63}"/>
    <dgm:cxn modelId="{22438D29-0629-47B5-B3BC-EF61F79512B0}" type="presOf" srcId="{B541CD30-3A57-421E-8E35-55C0D75FF3C2}" destId="{0D8929FB-AC36-4EE6-85AE-9F4CACFA2C4A}" srcOrd="0" destOrd="0" presId="urn:microsoft.com/office/officeart/2016/7/layout/BasicLinearProcessNumbered"/>
    <dgm:cxn modelId="{D309453D-6AD8-41BE-AC40-134296E0EA5A}" type="presOf" srcId="{B3FFB17D-3EFA-4153-8A96-04FD2A8B66E4}" destId="{F6099133-C195-42C9-9DA0-AA07FFE9F750}" srcOrd="0" destOrd="0" presId="urn:microsoft.com/office/officeart/2016/7/layout/BasicLinearProcessNumbered"/>
    <dgm:cxn modelId="{B1B5E947-213D-4CCE-A894-D2DFEA88334C}" type="presOf" srcId="{B3FFB17D-3EFA-4153-8A96-04FD2A8B66E4}" destId="{9C8E94A8-0965-48D8-AFFC-FE5ED6F4C5A0}" srcOrd="1" destOrd="0" presId="urn:microsoft.com/office/officeart/2016/7/layout/BasicLinearProcessNumbered"/>
    <dgm:cxn modelId="{6515C285-6A49-4ECE-944F-94AC0FBD9A38}" srcId="{ABEABD8A-9ECF-4898-A925-CD89F01EFEB6}" destId="{B3FFB17D-3EFA-4153-8A96-04FD2A8B66E4}" srcOrd="1" destOrd="0" parTransId="{7F745CA2-E669-45FA-8BBE-62C82D912D75}" sibTransId="{B541CD30-3A57-421E-8E35-55C0D75FF3C2}"/>
    <dgm:cxn modelId="{548D8F8A-213A-433D-8FF0-AC7A339B34BB}" type="presOf" srcId="{2E18940F-4218-4CB2-9E84-59AC3E9DC14D}" destId="{9CA5D95B-8B9D-4A69-B73F-CB63DF95CBC5}" srcOrd="0" destOrd="0" presId="urn:microsoft.com/office/officeart/2016/7/layout/BasicLinearProcessNumbered"/>
    <dgm:cxn modelId="{6F64E79E-A171-4450-B63B-70256F4BA532}" type="presOf" srcId="{913CD9CC-A2AE-41DA-BBAD-62F28FD13E33}" destId="{0CA8A95E-3E4D-401F-863F-8E5AB7A7B297}" srcOrd="0" destOrd="0" presId="urn:microsoft.com/office/officeart/2016/7/layout/BasicLinearProcessNumbered"/>
    <dgm:cxn modelId="{61372FB9-64F0-4F1A-BEE3-E41C91D1E802}" type="presOf" srcId="{913CD9CC-A2AE-41DA-BBAD-62F28FD13E33}" destId="{CB8890E4-5CBA-489B-A899-5747164BC4A3}" srcOrd="1" destOrd="0" presId="urn:microsoft.com/office/officeart/2016/7/layout/BasicLinearProcessNumbered"/>
    <dgm:cxn modelId="{E8F60FBB-8DA0-4A30-9C3E-E748E952617A}" type="presOf" srcId="{ABEABD8A-9ECF-4898-A925-CD89F01EFEB6}" destId="{73D15C5D-DB20-4260-BA20-52C058D7F34F}" srcOrd="0" destOrd="0" presId="urn:microsoft.com/office/officeart/2016/7/layout/BasicLinearProcessNumbered"/>
    <dgm:cxn modelId="{AA0EDCC0-FC31-46A5-ACC4-37B52DE1737D}" type="presOf" srcId="{7C154428-AC06-4EBA-8826-A0F92E563DBC}" destId="{352299E5-4234-4616-9325-B605BC3A47F5}" srcOrd="1" destOrd="0" presId="urn:microsoft.com/office/officeart/2016/7/layout/BasicLinearProcessNumbered"/>
    <dgm:cxn modelId="{B2C86DE5-CAB4-4B13-9234-701384D90C75}" type="presOf" srcId="{02CB354C-7008-484F-B56C-687CF3597E63}" destId="{D2E7999A-4BC1-4A32-9F10-0692FAF60E1F}" srcOrd="0" destOrd="0" presId="urn:microsoft.com/office/officeart/2016/7/layout/BasicLinearProcessNumbered"/>
    <dgm:cxn modelId="{D48B09EC-65D7-4E7C-8FDD-3028239CB324}" srcId="{ABEABD8A-9ECF-4898-A925-CD89F01EFEB6}" destId="{7C154428-AC06-4EBA-8826-A0F92E563DBC}" srcOrd="0" destOrd="0" parTransId="{DFB13E0F-A4E9-4772-85FF-C8C0AC4F9FA3}" sibTransId="{2E18940F-4218-4CB2-9E84-59AC3E9DC14D}"/>
    <dgm:cxn modelId="{A4261745-444E-4AFF-82C2-A871F8F4B00A}" type="presParOf" srcId="{73D15C5D-DB20-4260-BA20-52C058D7F34F}" destId="{7B7B7F82-C450-4E59-B865-A483DB907708}" srcOrd="0" destOrd="0" presId="urn:microsoft.com/office/officeart/2016/7/layout/BasicLinearProcessNumbered"/>
    <dgm:cxn modelId="{8CB1CC91-D987-42EA-95C1-1A1ACD0B7CBD}" type="presParOf" srcId="{7B7B7F82-C450-4E59-B865-A483DB907708}" destId="{107843FC-728F-4DD5-8073-937128409324}" srcOrd="0" destOrd="0" presId="urn:microsoft.com/office/officeart/2016/7/layout/BasicLinearProcessNumbered"/>
    <dgm:cxn modelId="{8F0FEFDC-285C-4CD6-9251-36D50979AB77}" type="presParOf" srcId="{7B7B7F82-C450-4E59-B865-A483DB907708}" destId="{9CA5D95B-8B9D-4A69-B73F-CB63DF95CBC5}" srcOrd="1" destOrd="0" presId="urn:microsoft.com/office/officeart/2016/7/layout/BasicLinearProcessNumbered"/>
    <dgm:cxn modelId="{FEF397E9-7B83-4F7D-AE21-EC46AE7FB51C}" type="presParOf" srcId="{7B7B7F82-C450-4E59-B865-A483DB907708}" destId="{63476C51-AB0F-4DB7-9908-8C1FA9ACB843}" srcOrd="2" destOrd="0" presId="urn:microsoft.com/office/officeart/2016/7/layout/BasicLinearProcessNumbered"/>
    <dgm:cxn modelId="{B8E1BFEF-05A0-4A03-8C5D-3197660582FE}" type="presParOf" srcId="{7B7B7F82-C450-4E59-B865-A483DB907708}" destId="{352299E5-4234-4616-9325-B605BC3A47F5}" srcOrd="3" destOrd="0" presId="urn:microsoft.com/office/officeart/2016/7/layout/BasicLinearProcessNumbered"/>
    <dgm:cxn modelId="{2BDAB489-4A45-430A-A988-9D053FC8F113}" type="presParOf" srcId="{73D15C5D-DB20-4260-BA20-52C058D7F34F}" destId="{540FB9FA-5DB2-47EC-8544-44067A76A4E5}" srcOrd="1" destOrd="0" presId="urn:microsoft.com/office/officeart/2016/7/layout/BasicLinearProcessNumbered"/>
    <dgm:cxn modelId="{E47468E4-D193-4187-B8DC-6B9749D3E1AE}" type="presParOf" srcId="{73D15C5D-DB20-4260-BA20-52C058D7F34F}" destId="{2E3AE1E6-CAB2-4817-9270-E854E5887E4B}" srcOrd="2" destOrd="0" presId="urn:microsoft.com/office/officeart/2016/7/layout/BasicLinearProcessNumbered"/>
    <dgm:cxn modelId="{A38F075D-DEC2-4AD6-97AD-30AEB51DFF45}" type="presParOf" srcId="{2E3AE1E6-CAB2-4817-9270-E854E5887E4B}" destId="{F6099133-C195-42C9-9DA0-AA07FFE9F750}" srcOrd="0" destOrd="0" presId="urn:microsoft.com/office/officeart/2016/7/layout/BasicLinearProcessNumbered"/>
    <dgm:cxn modelId="{8A94181A-B2B0-4E8F-865C-4E7976D1195B}" type="presParOf" srcId="{2E3AE1E6-CAB2-4817-9270-E854E5887E4B}" destId="{0D8929FB-AC36-4EE6-85AE-9F4CACFA2C4A}" srcOrd="1" destOrd="0" presId="urn:microsoft.com/office/officeart/2016/7/layout/BasicLinearProcessNumbered"/>
    <dgm:cxn modelId="{99ED927F-FB0B-415E-BEC5-5B200EAF2E25}" type="presParOf" srcId="{2E3AE1E6-CAB2-4817-9270-E854E5887E4B}" destId="{058D5996-A0A3-472F-86E8-E17C3EB178A3}" srcOrd="2" destOrd="0" presId="urn:microsoft.com/office/officeart/2016/7/layout/BasicLinearProcessNumbered"/>
    <dgm:cxn modelId="{B4D665EA-6746-492D-B4D5-4492EA7CB64C}" type="presParOf" srcId="{2E3AE1E6-CAB2-4817-9270-E854E5887E4B}" destId="{9C8E94A8-0965-48D8-AFFC-FE5ED6F4C5A0}" srcOrd="3" destOrd="0" presId="urn:microsoft.com/office/officeart/2016/7/layout/BasicLinearProcessNumbered"/>
    <dgm:cxn modelId="{5EEA700E-8E54-4E7D-9E44-408D5A3888F0}" type="presParOf" srcId="{73D15C5D-DB20-4260-BA20-52C058D7F34F}" destId="{B808BD3A-C74D-4DC9-A46F-F63C46A0D5F1}" srcOrd="3" destOrd="0" presId="urn:microsoft.com/office/officeart/2016/7/layout/BasicLinearProcessNumbered"/>
    <dgm:cxn modelId="{6D816CA3-D640-43F5-823F-22E1B335E2E6}" type="presParOf" srcId="{73D15C5D-DB20-4260-BA20-52C058D7F34F}" destId="{11799820-F1BC-4FE9-AB86-90423F442EAB}" srcOrd="4" destOrd="0" presId="urn:microsoft.com/office/officeart/2016/7/layout/BasicLinearProcessNumbered"/>
    <dgm:cxn modelId="{14C41D5C-1B00-48B0-907B-C1B0415526F5}" type="presParOf" srcId="{11799820-F1BC-4FE9-AB86-90423F442EAB}" destId="{0CA8A95E-3E4D-401F-863F-8E5AB7A7B297}" srcOrd="0" destOrd="0" presId="urn:microsoft.com/office/officeart/2016/7/layout/BasicLinearProcessNumbered"/>
    <dgm:cxn modelId="{1CF01366-F115-46FF-8F38-40AA1246DFE4}" type="presParOf" srcId="{11799820-F1BC-4FE9-AB86-90423F442EAB}" destId="{D2E7999A-4BC1-4A32-9F10-0692FAF60E1F}" srcOrd="1" destOrd="0" presId="urn:microsoft.com/office/officeart/2016/7/layout/BasicLinearProcessNumbered"/>
    <dgm:cxn modelId="{B2A13CFE-87A3-4514-BE59-920B1E1B919E}" type="presParOf" srcId="{11799820-F1BC-4FE9-AB86-90423F442EAB}" destId="{B9DCCD49-D37F-44D4-9F44-CDCFEB538612}" srcOrd="2" destOrd="0" presId="urn:microsoft.com/office/officeart/2016/7/layout/BasicLinearProcessNumbered"/>
    <dgm:cxn modelId="{58E3C157-AB1B-4C02-8982-B70BD1330478}" type="presParOf" srcId="{11799820-F1BC-4FE9-AB86-90423F442EAB}" destId="{CB8890E4-5CBA-489B-A899-5747164BC4A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843FC-728F-4DD5-8073-937128409324}">
      <dsp:nvSpPr>
        <dsp:cNvPr id="0" name=""/>
        <dsp:cNvSpPr/>
      </dsp:nvSpPr>
      <dsp:spPr>
        <a:xfrm>
          <a:off x="0" y="0"/>
          <a:ext cx="3166070" cy="36496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839" tIns="330200" rIns="24683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Take the clueone.py file from the GitHub and run it in your Python editor. Hint: use a map of LSC to find this spot on campus.</a:t>
          </a:r>
        </a:p>
      </dsp:txBody>
      <dsp:txXfrm>
        <a:off x="0" y="1386871"/>
        <a:ext cx="3166070" cy="2189797"/>
      </dsp:txXfrm>
    </dsp:sp>
    <dsp:sp modelId="{9CA5D95B-8B9D-4A69-B73F-CB63DF95CBC5}">
      <dsp:nvSpPr>
        <dsp:cNvPr id="0" name=""/>
        <dsp:cNvSpPr/>
      </dsp:nvSpPr>
      <dsp:spPr>
        <a:xfrm>
          <a:off x="1035585" y="364966"/>
          <a:ext cx="1094898" cy="1094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63" tIns="12700" rIns="853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95929" y="525310"/>
        <a:ext cx="774210" cy="774210"/>
      </dsp:txXfrm>
    </dsp:sp>
    <dsp:sp modelId="{63476C51-AB0F-4DB7-9908-8C1FA9ACB843}">
      <dsp:nvSpPr>
        <dsp:cNvPr id="0" name=""/>
        <dsp:cNvSpPr/>
      </dsp:nvSpPr>
      <dsp:spPr>
        <a:xfrm>
          <a:off x="0" y="3649590"/>
          <a:ext cx="316607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9133-C195-42C9-9DA0-AA07FFE9F750}">
      <dsp:nvSpPr>
        <dsp:cNvPr id="0" name=""/>
        <dsp:cNvSpPr/>
      </dsp:nvSpPr>
      <dsp:spPr>
        <a:xfrm>
          <a:off x="3482677" y="0"/>
          <a:ext cx="3166070" cy="36496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839" tIns="330200" rIns="24683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the translator app you created yesterday to translate this sentence from Hungarian to English</a:t>
          </a:r>
        </a:p>
      </dsp:txBody>
      <dsp:txXfrm>
        <a:off x="3482677" y="1386871"/>
        <a:ext cx="3166070" cy="2189797"/>
      </dsp:txXfrm>
    </dsp:sp>
    <dsp:sp modelId="{0D8929FB-AC36-4EE6-85AE-9F4CACFA2C4A}">
      <dsp:nvSpPr>
        <dsp:cNvPr id="0" name=""/>
        <dsp:cNvSpPr/>
      </dsp:nvSpPr>
      <dsp:spPr>
        <a:xfrm>
          <a:off x="4518263" y="364966"/>
          <a:ext cx="1094898" cy="1094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63" tIns="12700" rIns="853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78607" y="525310"/>
        <a:ext cx="774210" cy="774210"/>
      </dsp:txXfrm>
    </dsp:sp>
    <dsp:sp modelId="{058D5996-A0A3-472F-86E8-E17C3EB178A3}">
      <dsp:nvSpPr>
        <dsp:cNvPr id="0" name=""/>
        <dsp:cNvSpPr/>
      </dsp:nvSpPr>
      <dsp:spPr>
        <a:xfrm>
          <a:off x="3482677" y="3649590"/>
          <a:ext cx="316607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8A95E-3E4D-401F-863F-8E5AB7A7B297}">
      <dsp:nvSpPr>
        <dsp:cNvPr id="0" name=""/>
        <dsp:cNvSpPr/>
      </dsp:nvSpPr>
      <dsp:spPr>
        <a:xfrm>
          <a:off x="6965354" y="0"/>
          <a:ext cx="3166070" cy="36496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839" tIns="330200" rIns="24683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3)  Use </a:t>
          </a:r>
          <a:r>
            <a:rPr lang="en-US" sz="1700" kern="1200" dirty="0">
              <a:hlinkClick xmlns:r="http://schemas.openxmlformats.org/officeDocument/2006/relationships" r:id="rId1"/>
            </a:rPr>
            <a:t>https://www.dcode.fr/caesar-cipher</a:t>
          </a:r>
          <a:r>
            <a:rPr lang="en-US" sz="1700" kern="1200" dirty="0"/>
            <a:t> to decipher this clue (shift/key 10):</a:t>
          </a:r>
        </a:p>
      </dsp:txBody>
      <dsp:txXfrm>
        <a:off x="6965354" y="1386871"/>
        <a:ext cx="3166070" cy="2189797"/>
      </dsp:txXfrm>
    </dsp:sp>
    <dsp:sp modelId="{D2E7999A-4BC1-4A32-9F10-0692FAF60E1F}">
      <dsp:nvSpPr>
        <dsp:cNvPr id="0" name=""/>
        <dsp:cNvSpPr/>
      </dsp:nvSpPr>
      <dsp:spPr>
        <a:xfrm>
          <a:off x="8000940" y="364966"/>
          <a:ext cx="1094898" cy="1094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63" tIns="12700" rIns="853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61284" y="525310"/>
        <a:ext cx="774210" cy="774210"/>
      </dsp:txXfrm>
    </dsp:sp>
    <dsp:sp modelId="{B9DCCD49-D37F-44D4-9F44-CDCFEB538612}">
      <dsp:nvSpPr>
        <dsp:cNvPr id="0" name=""/>
        <dsp:cNvSpPr/>
      </dsp:nvSpPr>
      <dsp:spPr>
        <a:xfrm>
          <a:off x="6965354" y="3649590"/>
          <a:ext cx="316607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843FC-728F-4DD5-8073-937128409324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the next clue on the piece of hardware that deals with memory.</a:t>
          </a:r>
        </a:p>
      </dsp:txBody>
      <dsp:txXfrm>
        <a:off x="0" y="1653508"/>
        <a:ext cx="3286125" cy="2610802"/>
      </dsp:txXfrm>
    </dsp:sp>
    <dsp:sp modelId="{9CA5D95B-8B9D-4A69-B73F-CB63DF95CBC5}">
      <dsp:nvSpPr>
        <dsp:cNvPr id="0" name=""/>
        <dsp:cNvSpPr/>
      </dsp:nvSpPr>
      <dsp:spPr>
        <a:xfrm>
          <a:off x="937584" y="297975"/>
          <a:ext cx="1305401" cy="1305401"/>
        </a:xfrm>
        <a:prstGeom prst="ellipse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128756" y="489147"/>
        <a:ext cx="923057" cy="923057"/>
      </dsp:txXfrm>
    </dsp:sp>
    <dsp:sp modelId="{63476C51-AB0F-4DB7-9908-8C1FA9ACB843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9133-C195-42C9-9DA0-AA07FFE9F750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 the terminal on your raspberry pi and read the cluefive.txt file, located in </a:t>
          </a:r>
          <a:r>
            <a:rPr lang="en-US" sz="1800" kern="1200"/>
            <a:t>the Thursday GenCyber</a:t>
          </a:r>
          <a:r>
            <a:rPr lang="en-US" sz="1800" kern="1200" dirty="0"/>
            <a:t> directory. </a:t>
          </a:r>
        </a:p>
      </dsp:txBody>
      <dsp:txXfrm>
        <a:off x="3614737" y="1653508"/>
        <a:ext cx="3286125" cy="2610802"/>
      </dsp:txXfrm>
    </dsp:sp>
    <dsp:sp modelId="{0D8929FB-AC36-4EE6-85AE-9F4CACFA2C4A}">
      <dsp:nvSpPr>
        <dsp:cNvPr id="0" name=""/>
        <dsp:cNvSpPr/>
      </dsp:nvSpPr>
      <dsp:spPr>
        <a:xfrm>
          <a:off x="4545468" y="214116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36640" y="405288"/>
        <a:ext cx="923057" cy="923057"/>
      </dsp:txXfrm>
    </dsp:sp>
    <dsp:sp modelId="{058D5996-A0A3-472F-86E8-E17C3EB178A3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8A95E-3E4D-401F-863F-8E5AB7A7B297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Unicode is a unique number for every character in every language. Find the letters that correspond with the given Unicode values to find the next clue. Use this resource: https://www.techonthenet.com/unicode/chart.php </a:t>
          </a:r>
        </a:p>
      </dsp:txBody>
      <dsp:txXfrm>
        <a:off x="7229475" y="1653508"/>
        <a:ext cx="3286125" cy="2610802"/>
      </dsp:txXfrm>
    </dsp:sp>
    <dsp:sp modelId="{D2E7999A-4BC1-4A32-9F10-0692FAF60E1F}">
      <dsp:nvSpPr>
        <dsp:cNvPr id="0" name=""/>
        <dsp:cNvSpPr/>
      </dsp:nvSpPr>
      <dsp:spPr>
        <a:xfrm>
          <a:off x="8216286" y="227366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8407458" y="418538"/>
        <a:ext cx="923057" cy="923057"/>
      </dsp:txXfrm>
    </dsp:sp>
    <dsp:sp modelId="{B9DCCD49-D37F-44D4-9F44-CDCFEB538612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4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3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7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6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56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05A210-2FF1-4C2A-8694-34B74E51708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5C0903-69B1-4E3E-A4E1-C040001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0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18DD-428C-3D40-72C9-72D878C7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six </a:t>
            </a:r>
            <a:r>
              <a:rPr lang="en-US" dirty="0" err="1"/>
              <a:t>GenCyber</a:t>
            </a:r>
            <a:r>
              <a:rPr lang="en-US" dirty="0"/>
              <a:t> concepts using these clues: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DF48BB1-FCE7-169B-416A-C6A71BD48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82217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98700F-EBD3-0803-DEF2-71A517D2528F}"/>
              </a:ext>
            </a:extLst>
          </p:cNvPr>
          <p:cNvSpPr txBox="1"/>
          <p:nvPr/>
        </p:nvSpPr>
        <p:spPr>
          <a:xfrm>
            <a:off x="7849961" y="4739254"/>
            <a:ext cx="296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wevdsmevdebkv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moxdob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psxn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xohd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myxmozd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1E0B7-64DE-9FD3-665C-91849BBAE88F}"/>
              </a:ext>
            </a:extLst>
          </p:cNvPr>
          <p:cNvSpPr txBox="1"/>
          <p:nvPr/>
        </p:nvSpPr>
        <p:spPr>
          <a:xfrm>
            <a:off x="4342040" y="4943541"/>
            <a:ext cx="2669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en-US" dirty="0">
                <a:solidFill>
                  <a:schemeClr val="bg1"/>
                </a:solidFill>
              </a:rPr>
              <a:t>A következő nyom a Commonsban található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8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18DD-428C-3D40-72C9-72D878C7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six </a:t>
            </a:r>
            <a:r>
              <a:rPr lang="en-US" dirty="0" err="1"/>
              <a:t>GenCyber</a:t>
            </a:r>
            <a:r>
              <a:rPr lang="en-US" dirty="0"/>
              <a:t> concepts using these clues: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DF48BB1-FCE7-169B-416A-C6A71BD48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548475"/>
              </p:ext>
            </p:extLst>
          </p:nvPr>
        </p:nvGraphicFramePr>
        <p:xfrm>
          <a:off x="838200" y="19605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3B8117-487D-1925-B753-4C05AD2A7C22}"/>
              </a:ext>
            </a:extLst>
          </p:cNvPr>
          <p:cNvSpPr txBox="1"/>
          <p:nvPr/>
        </p:nvSpPr>
        <p:spPr>
          <a:xfrm>
            <a:off x="8256103" y="5309690"/>
            <a:ext cx="2491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U+004C   U+0049   U+0042  U+0052   U+0041   U+0052  U+0059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DC762E-063A-7CE7-DFEC-00AE50877EF5}"/>
              </a:ext>
            </a:extLst>
          </p:cNvPr>
          <p:cNvSpPr/>
          <p:nvPr/>
        </p:nvSpPr>
        <p:spPr>
          <a:xfrm>
            <a:off x="5373757" y="2172234"/>
            <a:ext cx="1325217" cy="13255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3C92FE-25A7-FE5F-21A4-2EB0C47B188C}"/>
              </a:ext>
            </a:extLst>
          </p:cNvPr>
          <p:cNvSpPr/>
          <p:nvPr/>
        </p:nvSpPr>
        <p:spPr>
          <a:xfrm>
            <a:off x="1697936" y="2172234"/>
            <a:ext cx="1325217" cy="13255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D1E9C7-1D9A-D03D-1470-9612D12C6E3B}"/>
              </a:ext>
            </a:extLst>
          </p:cNvPr>
          <p:cNvSpPr/>
          <p:nvPr/>
        </p:nvSpPr>
        <p:spPr>
          <a:xfrm>
            <a:off x="9049578" y="2172234"/>
            <a:ext cx="1325217" cy="13255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C1AC-454B-3AFA-8326-48EB2A0D4B0B}"/>
              </a:ext>
            </a:extLst>
          </p:cNvPr>
          <p:cNvSpPr txBox="1"/>
          <p:nvPr/>
        </p:nvSpPr>
        <p:spPr>
          <a:xfrm>
            <a:off x="2092682" y="23733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DACB38-4B22-11FD-5CC0-8EDA7C1B0C65}"/>
              </a:ext>
            </a:extLst>
          </p:cNvPr>
          <p:cNvSpPr txBox="1"/>
          <p:nvPr/>
        </p:nvSpPr>
        <p:spPr>
          <a:xfrm>
            <a:off x="5768503" y="23733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E84C4-8906-80E7-9DC4-1D8BE193DD9E}"/>
              </a:ext>
            </a:extLst>
          </p:cNvPr>
          <p:cNvSpPr txBox="1"/>
          <p:nvPr/>
        </p:nvSpPr>
        <p:spPr>
          <a:xfrm>
            <a:off x="9444324" y="23733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66732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746</TotalTime>
  <Words>215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Find the six GenCyber concepts using these clues:</vt:lpstr>
      <vt:lpstr>Find the six GenCyber concepts using these clues: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six GenCyber concepts using these clues:</dc:title>
  <dc:creator>Bremer, Gabrielle C</dc:creator>
  <cp:lastModifiedBy>Bremer, Gabrielle C</cp:lastModifiedBy>
  <cp:revision>4</cp:revision>
  <dcterms:created xsi:type="dcterms:W3CDTF">2022-06-15T12:48:52Z</dcterms:created>
  <dcterms:modified xsi:type="dcterms:W3CDTF">2022-06-16T01:15:06Z</dcterms:modified>
</cp:coreProperties>
</file>