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sldIdLst>
    <p:sldId id="256" r:id="rId5"/>
    <p:sldId id="266" r:id="rId6"/>
    <p:sldId id="258" r:id="rId7"/>
    <p:sldId id="260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83D43-A136-4C57-B98E-557FEC328034}" v="81" dt="2020-07-10T03:11:41.320"/>
    <p1510:client id="{884AD3A6-930B-4101-A563-E03D0AC31E8A}" v="57" dt="2020-07-13T03:11:55.536"/>
    <p1510:client id="{8C5FA9FB-F1E7-4098-ABB9-79E57FEA4A31}" v="847" dt="2020-07-30T03:18:28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2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1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24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KtKYhTO5wk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A4BA4A-D21B-4A7F-AB0B-D8E76E968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996" r="-2" b="600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Physical Hacking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9C56-FBDA-4836-B0F1-F038556F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Some Laws…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ECD74-F1CB-4306-AD24-FBD83A65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8185265" cy="38496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600" dirty="0"/>
              <a:t>Phishing/Identify Theft/Credit Card Fraud</a:t>
            </a:r>
          </a:p>
          <a:p>
            <a:pPr lvl="1"/>
            <a:r>
              <a:rPr lang="en-US" sz="3400" dirty="0"/>
              <a:t>5 to 30years depending on if tried as bank fraud</a:t>
            </a:r>
          </a:p>
          <a:p>
            <a:pPr lvl="1"/>
            <a:r>
              <a:rPr lang="en-US" sz="3400" dirty="0"/>
              <a:t>$250,000+</a:t>
            </a:r>
          </a:p>
          <a:p>
            <a:r>
              <a:rPr lang="en-US" sz="3600" dirty="0"/>
              <a:t>Unlawful Access</a:t>
            </a:r>
          </a:p>
          <a:p>
            <a:pPr lvl="1"/>
            <a:r>
              <a:rPr lang="en-US" sz="3400" dirty="0"/>
              <a:t>5-15yrs depending on state</a:t>
            </a:r>
          </a:p>
          <a:p>
            <a:r>
              <a:rPr lang="en-US" sz="3600" dirty="0"/>
              <a:t>Cyberstalking</a:t>
            </a:r>
          </a:p>
          <a:p>
            <a:pPr lvl="1"/>
            <a:r>
              <a:rPr lang="en-US" sz="3400" dirty="0"/>
              <a:t>5yrs and $250,000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17162-5079-3627-6E9A-5CA60D63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3214897"/>
            <a:ext cx="5963919" cy="33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4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9C56-FBDA-4836-B0F1-F038556F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Hak 5 – Rubber Ducky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ECD74-F1CB-4306-AD24-FBD83A65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77862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Acts like a keyboard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Injects keystrokes at rapid speed</a:t>
            </a:r>
          </a:p>
          <a:p>
            <a:endParaRPr lang="en-US" sz="3600" dirty="0"/>
          </a:p>
        </p:txBody>
      </p:sp>
      <p:pic>
        <p:nvPicPr>
          <p:cNvPr id="8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A7AABC03-311B-4E19-A8E8-E62A8144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62" y="1168400"/>
            <a:ext cx="4677507" cy="46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A581-E59A-43A6-823E-460D8CF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Hak 5 – Bash Bunny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81F-5527-4C26-BB5F-6477148A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61708" cy="38496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000" dirty="0"/>
              <a:t>Can select device type</a:t>
            </a:r>
          </a:p>
          <a:p>
            <a:r>
              <a:rPr lang="en-US" sz="4000" dirty="0"/>
              <a:t>Can store multiple payloads</a:t>
            </a:r>
          </a:p>
          <a:p>
            <a:r>
              <a:rPr lang="en-US" sz="4000" dirty="0"/>
              <a:t>Onboard storage to extract data </a:t>
            </a:r>
            <a:br>
              <a:rPr lang="en-US" dirty="0"/>
            </a:br>
            <a:endParaRPr lang="en-US"/>
          </a:p>
        </p:txBody>
      </p:sp>
      <p:pic>
        <p:nvPicPr>
          <p:cNvPr id="4" name="Picture 4" descr="A close up of a speaker&#10;&#10;Description automatically generated">
            <a:extLst>
              <a:ext uri="{FF2B5EF4-FFF2-40B4-BE49-F238E27FC236}">
                <a16:creationId xmlns:a16="http://schemas.microsoft.com/office/drawing/2014/main" id="{BE97A56D-9ABC-4491-913A-5FD6EB57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38" y="1634750"/>
            <a:ext cx="5610469" cy="35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2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A581-E59A-43A6-823E-460D8CF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Hak 5 – </a:t>
            </a:r>
            <a:r>
              <a:rPr lang="en-US" err="1"/>
              <a:t>Wifi</a:t>
            </a:r>
            <a:r>
              <a:rPr lang="en-US"/>
              <a:t> Pineapple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81F-5527-4C26-BB5F-6477148A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639170" cy="38496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4800" dirty="0"/>
              <a:t>Mimics wireless access points</a:t>
            </a:r>
          </a:p>
          <a:p>
            <a:r>
              <a:rPr lang="en-US" sz="4800" dirty="0"/>
              <a:t>Performs man-in-the-middle attacks</a:t>
            </a:r>
          </a:p>
          <a:p>
            <a:r>
              <a:rPr lang="en-US" sz="4800" dirty="0"/>
              <a:t>Extremely portable</a:t>
            </a:r>
          </a:p>
        </p:txBody>
      </p:sp>
      <p:pic>
        <p:nvPicPr>
          <p:cNvPr id="4" name="Picture 4" descr="A picture containing table, desk, wooden&#10;&#10;Description automatically generated">
            <a:extLst>
              <a:ext uri="{FF2B5EF4-FFF2-40B4-BE49-F238E27FC236}">
                <a16:creationId xmlns:a16="http://schemas.microsoft.com/office/drawing/2014/main" id="{8D3586D1-2A38-4611-A6DB-F3C99A6F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23" y="2200813"/>
            <a:ext cx="5488354" cy="30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A581-E59A-43A6-823E-460D8CF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Drone-Fi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2954AB39-536D-4F60-9AFD-AFEDE4BA61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2539" y="1712974"/>
            <a:ext cx="10394460" cy="4742960"/>
          </a:xfrm>
        </p:spPr>
      </p:pic>
    </p:spTree>
    <p:extLst>
      <p:ext uri="{BB962C8B-B14F-4D97-AF65-F5344CB8AC3E}">
        <p14:creationId xmlns:p14="http://schemas.microsoft.com/office/powerpoint/2010/main" val="123496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A581-E59A-43A6-823E-460D8CF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these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81F-5527-4C26-BB5F-6477148A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508631" cy="38496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4000" dirty="0"/>
              <a:t>Help white hat hackers test business security </a:t>
            </a:r>
          </a:p>
          <a:p>
            <a:r>
              <a:rPr lang="en-US" sz="4000" dirty="0"/>
              <a:t>Black hat hackers were using similar tools previously</a:t>
            </a:r>
          </a:p>
          <a:p>
            <a:r>
              <a:rPr lang="en-US" sz="4000" dirty="0"/>
              <a:t>Educate people about the potential dangers of physical hacking devices</a:t>
            </a:r>
          </a:p>
        </p:txBody>
      </p:sp>
      <p:pic>
        <p:nvPicPr>
          <p:cNvPr id="4" name="Picture 4" descr="A picture containing indoor, room, computer, luggage&#10;&#10;Description automatically generated">
            <a:extLst>
              <a:ext uri="{FF2B5EF4-FFF2-40B4-BE49-F238E27FC236}">
                <a16:creationId xmlns:a16="http://schemas.microsoft.com/office/drawing/2014/main" id="{0B3400DA-8942-4B02-A3DB-80F41B57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55" y="745162"/>
            <a:ext cx="3627720" cy="5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A581-E59A-43A6-823E-460D8CF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Questions/Lab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448B49C-1E2E-409F-8913-2F321147D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227" y="738266"/>
            <a:ext cx="4389315" cy="5377717"/>
          </a:xfrm>
        </p:spPr>
      </p:pic>
    </p:spTree>
    <p:extLst>
      <p:ext uri="{BB962C8B-B14F-4D97-AF65-F5344CB8AC3E}">
        <p14:creationId xmlns:p14="http://schemas.microsoft.com/office/powerpoint/2010/main" val="201718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8"/>
      </a:lt2>
      <a:accent1>
        <a:srgbClr val="CA4A46"/>
      </a:accent1>
      <a:accent2>
        <a:srgbClr val="B83467"/>
      </a:accent2>
      <a:accent3>
        <a:srgbClr val="CA46B0"/>
      </a:accent3>
      <a:accent4>
        <a:srgbClr val="9B34B8"/>
      </a:accent4>
      <a:accent5>
        <a:srgbClr val="7646CA"/>
      </a:accent5>
      <a:accent6>
        <a:srgbClr val="494FBF"/>
      </a:accent6>
      <a:hlink>
        <a:srgbClr val="955CC8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0713AD0BE045B88185CAACBA9F8A" ma:contentTypeVersion="9" ma:contentTypeDescription="Create a new document." ma:contentTypeScope="" ma:versionID="aa1ba3545cd702dab3c107fe6ca02a08">
  <xsd:schema xmlns:xsd="http://www.w3.org/2001/XMLSchema" xmlns:xs="http://www.w3.org/2001/XMLSchema" xmlns:p="http://schemas.microsoft.com/office/2006/metadata/properties" xmlns:ns2="4844eda0-2d20-40c4-9635-0e999ff8572c" targetNamespace="http://schemas.microsoft.com/office/2006/metadata/properties" ma:root="true" ma:fieldsID="82fee4d57c9375704bac040be2825ab3" ns2:_="">
    <xsd:import namespace="4844eda0-2d20-40c4-9635-0e999ff85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4eda0-2d20-40c4-9635-0e999ff85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C0A97B-AA5D-4EC7-A7B3-48D23C5C78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4eda0-2d20-40c4-9635-0e999ff85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C7A51D-EE6B-42EB-ABC6-6B761657D6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4646D4-CDB1-4805-96D3-33036CEA5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120</Words>
  <Application>Microsoft Office PowerPoint</Application>
  <PresentationFormat>Widescreen</PresentationFormat>
  <Paragraphs>27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Garamond</vt:lpstr>
      <vt:lpstr>Goudy Old Style</vt:lpstr>
      <vt:lpstr>SavonVTI</vt:lpstr>
      <vt:lpstr>Physical Hacking Devices</vt:lpstr>
      <vt:lpstr>First Some Laws…</vt:lpstr>
      <vt:lpstr>Hak 5 – Rubber Ducky</vt:lpstr>
      <vt:lpstr>Hak 5 – Bash Bunny</vt:lpstr>
      <vt:lpstr>Hak 5 – Wifi Pineapple</vt:lpstr>
      <vt:lpstr>Drone-Fi</vt:lpstr>
      <vt:lpstr>Why are these available?</vt:lpstr>
      <vt:lpstr>Questions/Lab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Sid3sw1p3@outlook.com</cp:lastModifiedBy>
  <cp:revision>157</cp:revision>
  <dcterms:created xsi:type="dcterms:W3CDTF">2020-07-10T02:57:04Z</dcterms:created>
  <dcterms:modified xsi:type="dcterms:W3CDTF">2023-06-14T02:33:47Z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0x0101005E430713AD0BE045B88185CAACBA9F8A</vt:lpwstr>
  </property>
</Properties>
</file>