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5" r:id="rId7"/>
    <p:sldId id="273" r:id="rId8"/>
    <p:sldId id="265" r:id="rId9"/>
  </p:sldIdLst>
  <p:sldSz cx="12188825" cy="6858000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56508-A6AB-4C09-8DB4-71821388F119}" v="1" dt="2020-07-29T14:01:19.017"/>
    <p1510:client id="{E62E4C31-77C7-4556-8A2A-CAAAD9CAF78D}" v="1225" dt="2020-07-29T03:36:16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3" d="100"/>
          <a:sy n="123" d="100"/>
        </p:scale>
        <p:origin x="66" y="13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703263"/>
            <a:ext cx="62452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.howstuffworks.com/workplace-surveillance2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" y="685801"/>
            <a:ext cx="4343401" cy="3352799"/>
          </a:xfrm>
        </p:spPr>
        <p:txBody>
          <a:bodyPr/>
          <a:lstStyle/>
          <a:p>
            <a:r>
              <a:rPr lang="en-US" dirty="0"/>
              <a:t>Password Cracking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21465"/>
            <a:ext cx="10971372" cy="1066800"/>
          </a:xfrm>
        </p:spPr>
        <p:txBody>
          <a:bodyPr/>
          <a:lstStyle/>
          <a:p>
            <a:r>
              <a:rPr lang="en-US" dirty="0"/>
              <a:t>How computers see passwords</a:t>
            </a:r>
          </a:p>
        </p:txBody>
      </p:sp>
      <p:pic>
        <p:nvPicPr>
          <p:cNvPr id="1026" name="Picture 2" descr="Password Hashing">
            <a:extLst>
              <a:ext uri="{FF2B5EF4-FFF2-40B4-BE49-F238E27FC236}">
                <a16:creationId xmlns:a16="http://schemas.microsoft.com/office/drawing/2014/main" id="{C0BEDC47-4FAB-EC0C-1F55-8F0D4F2F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5" y="1676400"/>
            <a:ext cx="11677693" cy="48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C37CE-1B54-40C9-A012-FEE87629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18367"/>
            <a:ext cx="9687789" cy="4190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Hash type used?</a:t>
            </a:r>
          </a:p>
          <a:p>
            <a:pPr lvl="1"/>
            <a:r>
              <a:rPr lang="en-US" dirty="0">
                <a:ea typeface="+mn-lt"/>
                <a:cs typeface="+mn-lt"/>
              </a:rPr>
              <a:t>0223b799d526b596fe4ba5628b9e65068227e68e:f6d45822728ddb2c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Create MD5 hash</a:t>
            </a:r>
          </a:p>
          <a:p>
            <a:pPr lvl="1"/>
            <a:r>
              <a:rPr lang="en-US" dirty="0">
                <a:cs typeface="Calibri"/>
              </a:rPr>
              <a:t>GenCyber2020</a:t>
            </a:r>
          </a:p>
          <a:p>
            <a:pPr marL="330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Crack a hashed password</a:t>
            </a:r>
          </a:p>
          <a:p>
            <a:pPr lvl="1"/>
            <a:r>
              <a:rPr lang="en-US" dirty="0">
                <a:ea typeface="+mn-lt"/>
                <a:cs typeface="+mn-lt"/>
              </a:rPr>
              <a:t>85ce57158fe94a36d6ca4028d8125378</a:t>
            </a: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0C772-9EB4-4F2E-B128-07E390C7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mbria"/>
              </a:rPr>
              <a:t>Demo of Password Lab</a:t>
            </a:r>
            <a:endParaRPr lang="en-US"/>
          </a:p>
        </p:txBody>
      </p:sp>
      <p:pic>
        <p:nvPicPr>
          <p:cNvPr id="5" name="Picture 5" descr="A picture containing person, building, person, holding&#10;&#10;Description automatically generated">
            <a:extLst>
              <a:ext uri="{FF2B5EF4-FFF2-40B4-BE49-F238E27FC236}">
                <a16:creationId xmlns:a16="http://schemas.microsoft.com/office/drawing/2014/main" id="{5D509058-2FB3-4B6A-8251-439BB6F8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31" y="1626350"/>
            <a:ext cx="5577726" cy="48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Stuff Works, </a:t>
            </a:r>
            <a:r>
              <a:rPr lang="en-US" dirty="0">
                <a:hlinkClick r:id="rId2"/>
              </a:rPr>
              <a:t>http://computer.howstuffworks.com/workplace-surveillance2.htm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Fundamentals of Information Systems Security, David Kim and Michael Solomon, 2014.</a:t>
            </a:r>
          </a:p>
          <a:p>
            <a:r>
              <a:rPr lang="en-US" dirty="0">
                <a:ea typeface="+mn-lt"/>
                <a:cs typeface="+mn-lt"/>
              </a:rPr>
              <a:t>https://hackernoon.com/20-hours-18-and-11-million-passwords-cracked-c4513f61fdb1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292B6A48D484D9DF1C39664DD87DE" ma:contentTypeVersion="13" ma:contentTypeDescription="Create a new document." ma:contentTypeScope="" ma:versionID="be18179760d81a0e993fbc30442eec89">
  <xsd:schema xmlns:xsd="http://www.w3.org/2001/XMLSchema" xmlns:xs="http://www.w3.org/2001/XMLSchema" xmlns:p="http://schemas.microsoft.com/office/2006/metadata/properties" xmlns:ns3="7946296d-5168-4570-982d-d761a59d8353" xmlns:ns4="ef4879ae-1870-4bdd-948d-6988df31929d" targetNamespace="http://schemas.microsoft.com/office/2006/metadata/properties" ma:root="true" ma:fieldsID="d84a16a95511b8d49c571587f88d41c8" ns3:_="" ns4:_="">
    <xsd:import namespace="7946296d-5168-4570-982d-d761a59d8353"/>
    <xsd:import namespace="ef4879ae-1870-4bdd-948d-6988df3192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6296d-5168-4570-982d-d761a59d8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879ae-1870-4bdd-948d-6988df3192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46296d-5168-4570-982d-d761a59d8353" xsi:nil="true"/>
  </documentManagement>
</p:properties>
</file>

<file path=customXml/itemProps1.xml><?xml version="1.0" encoding="utf-8"?>
<ds:datastoreItem xmlns:ds="http://schemas.openxmlformats.org/officeDocument/2006/customXml" ds:itemID="{419A0F1A-4E80-40DB-B881-46483F412B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6296d-5168-4570-982d-d761a59d8353"/>
    <ds:schemaRef ds:uri="ef4879ae-1870-4bdd-948d-6988df3192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3D85CC-4D0D-4E12-BF04-4F62ED0F83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4C8ED7-1113-423C-B468-C8B37EAF6FFB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ef4879ae-1870-4bdd-948d-6988df31929d"/>
    <ds:schemaRef ds:uri="http://schemas.microsoft.com/office/2006/metadata/properties"/>
    <ds:schemaRef ds:uri="http://schemas.microsoft.com/office/infopath/2007/PartnerControls"/>
    <ds:schemaRef ds:uri="7946296d-5168-4570-982d-d761a59d835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64</Words>
  <Application>Microsoft Office PowerPoint</Application>
  <PresentationFormat>Custom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Corbel</vt:lpstr>
      <vt:lpstr>Sales presentation on product or service</vt:lpstr>
      <vt:lpstr>Password Cracking</vt:lpstr>
      <vt:lpstr>How computers see passwords</vt:lpstr>
      <vt:lpstr>Demo of Password Lab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Principles</dc:title>
  <dc:creator/>
  <cp:keywords/>
  <cp:lastModifiedBy/>
  <cp:revision>155</cp:revision>
  <dcterms:created xsi:type="dcterms:W3CDTF">2015-05-26T02:23:25Z</dcterms:created>
  <dcterms:modified xsi:type="dcterms:W3CDTF">2023-06-14T17:40:19Z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  <property fmtid="{D5CDD505-2E9C-101B-9397-08002B2CF9AE}" pid="3" name="ContentTypeId">
    <vt:lpwstr>0x010100CD3292B6A48D484D9DF1C39664DD87DE</vt:lpwstr>
  </property>
</Properties>
</file>