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70" r:id="rId6"/>
    <p:sldId id="271" r:id="rId7"/>
    <p:sldId id="273" r:id="rId8"/>
    <p:sldId id="274" r:id="rId9"/>
    <p:sldId id="280" r:id="rId10"/>
    <p:sldId id="272" r:id="rId11"/>
    <p:sldId id="275" r:id="rId12"/>
    <p:sldId id="276" r:id="rId13"/>
    <p:sldId id="278" r:id="rId14"/>
    <p:sldId id="279" r:id="rId15"/>
    <p:sldId id="277" r:id="rId16"/>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1" d="100"/>
          <a:sy n="81" d="100"/>
        </p:scale>
        <p:origin x="91" y="163"/>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scavo00@gmail.com" userId="a99d7a08c9cd4816" providerId="LiveId" clId="{868596F3-E263-4D5D-B07D-1826EE6696E8}"/>
    <pc:docChg chg="custSel addSld modSld sldOrd">
      <pc:chgData name="bea.scavo00@gmail.com" userId="a99d7a08c9cd4816" providerId="LiveId" clId="{868596F3-E263-4D5D-B07D-1826EE6696E8}" dt="2021-08-25T11:03:25.997" v="573" actId="20577"/>
      <pc:docMkLst>
        <pc:docMk/>
      </pc:docMkLst>
      <pc:sldChg chg="modSp mod">
        <pc:chgData name="bea.scavo00@gmail.com" userId="a99d7a08c9cd4816" providerId="LiveId" clId="{868596F3-E263-4D5D-B07D-1826EE6696E8}" dt="2021-08-24T15:03:45.594" v="2" actId="20577"/>
        <pc:sldMkLst>
          <pc:docMk/>
          <pc:sldMk cId="2942871905" sldId="270"/>
        </pc:sldMkLst>
        <pc:spChg chg="mod">
          <ac:chgData name="bea.scavo00@gmail.com" userId="a99d7a08c9cd4816" providerId="LiveId" clId="{868596F3-E263-4D5D-B07D-1826EE6696E8}" dt="2021-08-24T15:03:45.594" v="2" actId="20577"/>
          <ac:spMkLst>
            <pc:docMk/>
            <pc:sldMk cId="2942871905" sldId="270"/>
            <ac:spMk id="3" creationId="{A4289E81-F2CB-4D0D-9321-21579AB37C8C}"/>
          </ac:spMkLst>
        </pc:spChg>
      </pc:sldChg>
      <pc:sldChg chg="modSp mod ord">
        <pc:chgData name="bea.scavo00@gmail.com" userId="a99d7a08c9cd4816" providerId="LiveId" clId="{868596F3-E263-4D5D-B07D-1826EE6696E8}" dt="2021-08-25T10:50:47.711" v="376"/>
        <pc:sldMkLst>
          <pc:docMk/>
          <pc:sldMk cId="3960087819" sldId="273"/>
        </pc:sldMkLst>
        <pc:spChg chg="mod">
          <ac:chgData name="bea.scavo00@gmail.com" userId="a99d7a08c9cd4816" providerId="LiveId" clId="{868596F3-E263-4D5D-B07D-1826EE6696E8}" dt="2021-08-24T15:13:01.914" v="374" actId="20577"/>
          <ac:spMkLst>
            <pc:docMk/>
            <pc:sldMk cId="3960087819" sldId="273"/>
            <ac:spMk id="3" creationId="{D60CA0F7-F020-4D2D-9BC8-7B3E2BAEB912}"/>
          </ac:spMkLst>
        </pc:spChg>
      </pc:sldChg>
      <pc:sldChg chg="modSp mod">
        <pc:chgData name="bea.scavo00@gmail.com" userId="a99d7a08c9cd4816" providerId="LiveId" clId="{868596F3-E263-4D5D-B07D-1826EE6696E8}" dt="2021-08-24T15:05:36.947" v="15" actId="20577"/>
        <pc:sldMkLst>
          <pc:docMk/>
          <pc:sldMk cId="2248974526" sldId="274"/>
        </pc:sldMkLst>
        <pc:spChg chg="mod">
          <ac:chgData name="bea.scavo00@gmail.com" userId="a99d7a08c9cd4816" providerId="LiveId" clId="{868596F3-E263-4D5D-B07D-1826EE6696E8}" dt="2021-08-24T15:05:36.947" v="15" actId="20577"/>
          <ac:spMkLst>
            <pc:docMk/>
            <pc:sldMk cId="2248974526" sldId="274"/>
            <ac:spMk id="3" creationId="{019F0065-0478-4710-A5F0-51F88F5B7CDD}"/>
          </ac:spMkLst>
        </pc:spChg>
      </pc:sldChg>
      <pc:sldChg chg="modSp mod">
        <pc:chgData name="bea.scavo00@gmail.com" userId="a99d7a08c9cd4816" providerId="LiveId" clId="{868596F3-E263-4D5D-B07D-1826EE6696E8}" dt="2021-08-25T11:03:25.997" v="573" actId="20577"/>
        <pc:sldMkLst>
          <pc:docMk/>
          <pc:sldMk cId="14376412" sldId="275"/>
        </pc:sldMkLst>
        <pc:spChg chg="mod">
          <ac:chgData name="bea.scavo00@gmail.com" userId="a99d7a08c9cd4816" providerId="LiveId" clId="{868596F3-E263-4D5D-B07D-1826EE6696E8}" dt="2021-08-25T11:03:25.997" v="573" actId="20577"/>
          <ac:spMkLst>
            <pc:docMk/>
            <pc:sldMk cId="14376412" sldId="275"/>
            <ac:spMk id="3" creationId="{87B99DDC-E2C4-4A08-8927-6EE7AB0F0531}"/>
          </ac:spMkLst>
        </pc:spChg>
      </pc:sldChg>
      <pc:sldChg chg="addSp delSp modSp new mod modClrScheme chgLayout">
        <pc:chgData name="bea.scavo00@gmail.com" userId="a99d7a08c9cd4816" providerId="LiveId" clId="{868596F3-E263-4D5D-B07D-1826EE6696E8}" dt="2021-08-25T10:58:04.159" v="524" actId="1076"/>
        <pc:sldMkLst>
          <pc:docMk/>
          <pc:sldMk cId="2361515022" sldId="278"/>
        </pc:sldMkLst>
        <pc:spChg chg="mod ord">
          <ac:chgData name="bea.scavo00@gmail.com" userId="a99d7a08c9cd4816" providerId="LiveId" clId="{868596F3-E263-4D5D-B07D-1826EE6696E8}" dt="2021-08-25T10:52:13.444" v="398" actId="14100"/>
          <ac:spMkLst>
            <pc:docMk/>
            <pc:sldMk cId="2361515022" sldId="278"/>
            <ac:spMk id="2" creationId="{89C1CFFC-489C-473F-AE64-DF603FA86402}"/>
          </ac:spMkLst>
        </pc:spChg>
        <pc:spChg chg="del mod ord">
          <ac:chgData name="bea.scavo00@gmail.com" userId="a99d7a08c9cd4816" providerId="LiveId" clId="{868596F3-E263-4D5D-B07D-1826EE6696E8}" dt="2021-08-25T10:51:31.197" v="382" actId="700"/>
          <ac:spMkLst>
            <pc:docMk/>
            <pc:sldMk cId="2361515022" sldId="278"/>
            <ac:spMk id="3" creationId="{70077C7D-078B-4ED7-B819-7829649D9725}"/>
          </ac:spMkLst>
        </pc:spChg>
        <pc:spChg chg="add del mod ord">
          <ac:chgData name="bea.scavo00@gmail.com" userId="a99d7a08c9cd4816" providerId="LiveId" clId="{868596F3-E263-4D5D-B07D-1826EE6696E8}" dt="2021-08-25T10:54:25.904" v="490" actId="931"/>
          <ac:spMkLst>
            <pc:docMk/>
            <pc:sldMk cId="2361515022" sldId="278"/>
            <ac:spMk id="4" creationId="{B9DDB1EB-59A5-44C5-8C34-1A3970EBBF8A}"/>
          </ac:spMkLst>
        </pc:spChg>
        <pc:spChg chg="add mod ord">
          <ac:chgData name="bea.scavo00@gmail.com" userId="a99d7a08c9cd4816" providerId="LiveId" clId="{868596F3-E263-4D5D-B07D-1826EE6696E8}" dt="2021-08-25T10:54:57.185" v="495" actId="14100"/>
          <ac:spMkLst>
            <pc:docMk/>
            <pc:sldMk cId="2361515022" sldId="278"/>
            <ac:spMk id="5" creationId="{75CFF9C7-B491-48AF-97B7-D2A42B487D08}"/>
          </ac:spMkLst>
        </pc:spChg>
        <pc:spChg chg="add del mod">
          <ac:chgData name="bea.scavo00@gmail.com" userId="a99d7a08c9cd4816" providerId="LiveId" clId="{868596F3-E263-4D5D-B07D-1826EE6696E8}" dt="2021-08-25T10:57:56.048" v="521" actId="478"/>
          <ac:spMkLst>
            <pc:docMk/>
            <pc:sldMk cId="2361515022" sldId="278"/>
            <ac:spMk id="9" creationId="{42C1B216-E5A0-493E-BC8C-8058BEA1B1AA}"/>
          </ac:spMkLst>
        </pc:spChg>
        <pc:picChg chg="add del mod ord modCrop">
          <ac:chgData name="bea.scavo00@gmail.com" userId="a99d7a08c9cd4816" providerId="LiveId" clId="{868596F3-E263-4D5D-B07D-1826EE6696E8}" dt="2021-08-25T10:57:49.639" v="518" actId="478"/>
          <ac:picMkLst>
            <pc:docMk/>
            <pc:sldMk cId="2361515022" sldId="278"/>
            <ac:picMk id="7" creationId="{59CD4113-EFD0-4604-A2E6-AA9F6D592B51}"/>
          </ac:picMkLst>
        </pc:picChg>
        <pc:picChg chg="add mod">
          <ac:chgData name="bea.scavo00@gmail.com" userId="a99d7a08c9cd4816" providerId="LiveId" clId="{868596F3-E263-4D5D-B07D-1826EE6696E8}" dt="2021-08-25T10:58:04.159" v="524" actId="1076"/>
          <ac:picMkLst>
            <pc:docMk/>
            <pc:sldMk cId="2361515022" sldId="278"/>
            <ac:picMk id="1026" creationId="{2F0AC3C9-243C-4A9E-B115-399BDB8832F0}"/>
          </ac:picMkLst>
        </pc:picChg>
        <pc:picChg chg="add mod">
          <ac:chgData name="bea.scavo00@gmail.com" userId="a99d7a08c9cd4816" providerId="LiveId" clId="{868596F3-E263-4D5D-B07D-1826EE6696E8}" dt="2021-08-25T10:58:03.173" v="523" actId="1076"/>
          <ac:picMkLst>
            <pc:docMk/>
            <pc:sldMk cId="2361515022" sldId="278"/>
            <ac:picMk id="1028" creationId="{1C836545-79BA-4B6B-95EC-EF4A35274635}"/>
          </ac:picMkLst>
        </pc:picChg>
      </pc:sldChg>
      <pc:sldChg chg="addSp delSp modSp new mod ord">
        <pc:chgData name="bea.scavo00@gmail.com" userId="a99d7a08c9cd4816" providerId="LiveId" clId="{868596F3-E263-4D5D-B07D-1826EE6696E8}" dt="2021-08-25T11:00:32.579" v="531"/>
        <pc:sldMkLst>
          <pc:docMk/>
          <pc:sldMk cId="3311145163" sldId="279"/>
        </pc:sldMkLst>
        <pc:spChg chg="del">
          <ac:chgData name="bea.scavo00@gmail.com" userId="a99d7a08c9cd4816" providerId="LiveId" clId="{868596F3-E263-4D5D-B07D-1826EE6696E8}" dt="2021-08-25T10:55:33.303" v="501" actId="478"/>
          <ac:spMkLst>
            <pc:docMk/>
            <pc:sldMk cId="3311145163" sldId="279"/>
            <ac:spMk id="2" creationId="{451BE807-1091-4A99-8684-3DD618DE7B4B}"/>
          </ac:spMkLst>
        </pc:spChg>
        <pc:spChg chg="del mod">
          <ac:chgData name="bea.scavo00@gmail.com" userId="a99d7a08c9cd4816" providerId="LiveId" clId="{868596F3-E263-4D5D-B07D-1826EE6696E8}" dt="2021-08-25T10:55:48.329" v="505" actId="931"/>
          <ac:spMkLst>
            <pc:docMk/>
            <pc:sldMk cId="3311145163" sldId="279"/>
            <ac:spMk id="3" creationId="{429E4833-9553-4CF5-B7CC-72CA04928DE1}"/>
          </ac:spMkLst>
        </pc:spChg>
        <pc:spChg chg="del">
          <ac:chgData name="bea.scavo00@gmail.com" userId="a99d7a08c9cd4816" providerId="LiveId" clId="{868596F3-E263-4D5D-B07D-1826EE6696E8}" dt="2021-08-25T10:55:35.074" v="502" actId="478"/>
          <ac:spMkLst>
            <pc:docMk/>
            <pc:sldMk cId="3311145163" sldId="279"/>
            <ac:spMk id="4" creationId="{9BC3F7EB-0B1B-440D-B10C-4BEF3446B657}"/>
          </ac:spMkLst>
        </pc:spChg>
        <pc:spChg chg="add del mod">
          <ac:chgData name="bea.scavo00@gmail.com" userId="a99d7a08c9cd4816" providerId="LiveId" clId="{868596F3-E263-4D5D-B07D-1826EE6696E8}" dt="2021-08-25T10:56:24.322" v="511" actId="931"/>
          <ac:spMkLst>
            <pc:docMk/>
            <pc:sldMk cId="3311145163" sldId="279"/>
            <ac:spMk id="8" creationId="{1058F754-52EF-4096-92C6-BA64C224AF60}"/>
          </ac:spMkLst>
        </pc:spChg>
        <pc:spChg chg="add del mod">
          <ac:chgData name="bea.scavo00@gmail.com" userId="a99d7a08c9cd4816" providerId="LiveId" clId="{868596F3-E263-4D5D-B07D-1826EE6696E8}" dt="2021-08-25T10:58:10.348" v="525" actId="478"/>
          <ac:spMkLst>
            <pc:docMk/>
            <pc:sldMk cId="3311145163" sldId="279"/>
            <ac:spMk id="12" creationId="{0E8ACC92-5CED-4DB1-B52F-B8E9A36A15E4}"/>
          </ac:spMkLst>
        </pc:spChg>
        <pc:picChg chg="add del mod ord modCrop">
          <ac:chgData name="bea.scavo00@gmail.com" userId="a99d7a08c9cd4816" providerId="LiveId" clId="{868596F3-E263-4D5D-B07D-1826EE6696E8}" dt="2021-08-25T10:56:00.467" v="508" actId="478"/>
          <ac:picMkLst>
            <pc:docMk/>
            <pc:sldMk cId="3311145163" sldId="279"/>
            <ac:picMk id="6" creationId="{849F56ED-E871-4E3D-A06B-153A488366DA}"/>
          </ac:picMkLst>
        </pc:picChg>
        <pc:picChg chg="add del mod ord modCrop">
          <ac:chgData name="bea.scavo00@gmail.com" userId="a99d7a08c9cd4816" providerId="LiveId" clId="{868596F3-E263-4D5D-B07D-1826EE6696E8}" dt="2021-08-25T10:56:38.641" v="517" actId="478"/>
          <ac:picMkLst>
            <pc:docMk/>
            <pc:sldMk cId="3311145163" sldId="279"/>
            <ac:picMk id="10" creationId="{E6E9DDB8-6611-4F86-98DB-E82408CBF457}"/>
          </ac:picMkLst>
        </pc:picChg>
        <pc:picChg chg="add mod">
          <ac:chgData name="bea.scavo00@gmail.com" userId="a99d7a08c9cd4816" providerId="LiveId" clId="{868596F3-E263-4D5D-B07D-1826EE6696E8}" dt="2021-08-25T10:59:04.612" v="529" actId="1076"/>
          <ac:picMkLst>
            <pc:docMk/>
            <pc:sldMk cId="3311145163" sldId="279"/>
            <ac:picMk id="2050" creationId="{25D2099A-4B8E-4F11-8CB2-8D4916E45B0A}"/>
          </ac:picMkLst>
        </pc:picChg>
      </pc:sldChg>
      <pc:sldChg chg="addSp delSp modSp new mod">
        <pc:chgData name="bea.scavo00@gmail.com" userId="a99d7a08c9cd4816" providerId="LiveId" clId="{868596F3-E263-4D5D-B07D-1826EE6696E8}" dt="2021-08-25T11:02:40.678" v="558" actId="1076"/>
        <pc:sldMkLst>
          <pc:docMk/>
          <pc:sldMk cId="437905211" sldId="280"/>
        </pc:sldMkLst>
        <pc:spChg chg="mod">
          <ac:chgData name="bea.scavo00@gmail.com" userId="a99d7a08c9cd4816" providerId="LiveId" clId="{868596F3-E263-4D5D-B07D-1826EE6696E8}" dt="2021-08-25T11:02:02.327" v="554" actId="20577"/>
          <ac:spMkLst>
            <pc:docMk/>
            <pc:sldMk cId="437905211" sldId="280"/>
            <ac:spMk id="2" creationId="{57E00F68-DB44-45B4-A832-191A32039CA7}"/>
          </ac:spMkLst>
        </pc:spChg>
        <pc:spChg chg="del">
          <ac:chgData name="bea.scavo00@gmail.com" userId="a99d7a08c9cd4816" providerId="LiveId" clId="{868596F3-E263-4D5D-B07D-1826EE6696E8}" dt="2021-08-25T11:02:06.279" v="555" actId="478"/>
          <ac:spMkLst>
            <pc:docMk/>
            <pc:sldMk cId="437905211" sldId="280"/>
            <ac:spMk id="3" creationId="{FA23CA89-8EA4-4FC6-AF94-7F7233F90AF1}"/>
          </ac:spMkLst>
        </pc:spChg>
        <pc:picChg chg="add mod">
          <ac:chgData name="bea.scavo00@gmail.com" userId="a99d7a08c9cd4816" providerId="LiveId" clId="{868596F3-E263-4D5D-B07D-1826EE6696E8}" dt="2021-08-25T11:02:40.678" v="558" actId="1076"/>
          <ac:picMkLst>
            <pc:docMk/>
            <pc:sldMk cId="437905211" sldId="280"/>
            <ac:picMk id="3074" creationId="{FFF0B6C9-B6EC-4620-B882-614C362AEC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BA9814-F617-45B8-A3BD-849CEE487018}" type="datetime1">
              <a:rPr lang="it-IT" smtClean="0"/>
              <a:t>25/08/2021</a:t>
            </a:fld>
            <a:endParaRPr lang="it-IT"/>
          </a:p>
        </p:txBody>
      </p:sp>
      <p:sp>
        <p:nvSpPr>
          <p:cNvPr id="4" name="Segnaposto piè di pa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it-IT" smtClean="0"/>
              <a:t>‹N›</a:t>
            </a:fld>
            <a:endParaRPr lang="it-IT"/>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92B469E-915C-4C12-AE92-0A5825963432}" type="datetime1">
              <a:rPr lang="it-IT" noProof="0" smtClean="0"/>
              <a:t>25/08/2021</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it-IT" noProof="0" smtClean="0"/>
              <a:t>‹N›</a:t>
            </a:fld>
            <a:endParaRPr lang="it-IT"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EE000EEB-8338-48D7-8EE8-EE0082EF7602}" type="slidenum">
              <a:rPr lang="it-IT" smtClean="0"/>
              <a:t>1</a:t>
            </a:fld>
            <a:endParaRPr lang="it-IT"/>
          </a:p>
        </p:txBody>
      </p:sp>
    </p:spTree>
    <p:extLst>
      <p:ext uri="{BB962C8B-B14F-4D97-AF65-F5344CB8AC3E}">
        <p14:creationId xmlns:p14="http://schemas.microsoft.com/office/powerpoint/2010/main" val="40053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54955" y="1447800"/>
            <a:ext cx="8825658" cy="3329581"/>
          </a:xfrm>
        </p:spPr>
        <p:txBody>
          <a:bodyPr rtlCol="0" anchor="b"/>
          <a:lstStyle>
            <a:lvl1pPr>
              <a:defRPr sz="7200"/>
            </a:lvl1pPr>
          </a:lstStyle>
          <a:p>
            <a:pPr rtl="0"/>
            <a:r>
              <a:rPr lang="it-IT" noProof="0"/>
              <a:t>Fare clic per modificare lo stile del titolo dello schema</a:t>
            </a:r>
          </a:p>
        </p:txBody>
      </p:sp>
      <p:sp>
        <p:nvSpPr>
          <p:cNvPr id="3" name="Sottotitolo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D8798A97-4177-442A-BEE9-CFF85D389EB0}"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1E412D00-FCB5-4A09-B7DD-20FA49AF0472}" type="datetime1">
              <a:rPr lang="it-IT" noProof="0" smtClean="0"/>
              <a:t>25/08/2021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54954" y="1447800"/>
            <a:ext cx="8825659" cy="1981200"/>
          </a:xfrm>
        </p:spPr>
        <p:txBody>
          <a:bodyPr rtlCol="0"/>
          <a:lstStyle>
            <a:lvl1pPr>
              <a:defRPr sz="4800"/>
            </a:lvl1pPr>
          </a:lstStyle>
          <a:p>
            <a:pPr rtl="0"/>
            <a:r>
              <a:rPr lang="it-IT" noProof="0"/>
              <a:t>Fare clic per modificare lo stile del titolo dello schema</a:t>
            </a:r>
          </a:p>
        </p:txBody>
      </p:sp>
      <p:sp>
        <p:nvSpPr>
          <p:cNvPr id="8" name="Segnaposto tes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1C3BC32F-A4DB-4191-8992-94AFBDA7E903}"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74801" y="1447800"/>
            <a:ext cx="7999315" cy="2323374"/>
          </a:xfrm>
        </p:spPr>
        <p:txBody>
          <a:bodyPr rtlCol="0"/>
          <a:lstStyle>
            <a:lvl1pPr>
              <a:defRPr sz="4800"/>
            </a:lvl1pPr>
          </a:lstStyle>
          <a:p>
            <a:pPr rtl="0"/>
            <a:r>
              <a:rPr lang="it-IT" noProof="0"/>
              <a:t>Fare clic per modificare lo stile del titolo dello schema</a:t>
            </a:r>
          </a:p>
        </p:txBody>
      </p:sp>
      <p:sp>
        <p:nvSpPr>
          <p:cNvPr id="14" name="Segnaposto testo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0" name="Segnaposto tes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2B14D12A-43FA-40C8-BBE5-46B89E0AF55F}"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
        <p:nvSpPr>
          <p:cNvPr id="9" name="Casella di tes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it-IT" noProof="0"/>
              <a:t>"</a:t>
            </a:r>
          </a:p>
        </p:txBody>
      </p:sp>
      <p:sp>
        <p:nvSpPr>
          <p:cNvPr id="13" name="Casella di tes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it-IT"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54954" y="3124201"/>
            <a:ext cx="8825660" cy="1653180"/>
          </a:xfrm>
        </p:spPr>
        <p:txBody>
          <a:bodyPr rtlCol="0" anchor="b"/>
          <a:lstStyle>
            <a:lvl1pPr algn="l">
              <a:defRPr sz="4000" b="0" cap="none"/>
            </a:lvl1pPr>
          </a:lstStyle>
          <a:p>
            <a:pPr rtl="0"/>
            <a:r>
              <a:rPr lang="it-IT" noProof="0"/>
              <a:t>Fare clic per modificare lo stile del titolo dello schema</a:t>
            </a:r>
          </a:p>
        </p:txBody>
      </p:sp>
      <p:sp>
        <p:nvSpPr>
          <p:cNvPr id="3" name="Segnaposto testo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2584AE86-411A-494F-AEC1-2D73826D19B1}"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sz="4200"/>
            </a:lvl1pPr>
          </a:lstStyle>
          <a:p>
            <a:pPr rtl="0"/>
            <a:r>
              <a:rPr lang="it-IT" noProof="0"/>
              <a:t>Fare clic per modificare lo stile del titolo dello schema</a:t>
            </a:r>
          </a:p>
        </p:txBody>
      </p:sp>
      <p:sp>
        <p:nvSpPr>
          <p:cNvPr id="3" name="Segnaposto tes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6" name="Segnaposto tes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tes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9" name="Segnaposto tes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4" name="Segnaposto tes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tes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cxnSp>
        <p:nvCxnSpPr>
          <p:cNvPr id="17" name="Connettore dirit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ttore dirit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Segnaposto data 3"/>
          <p:cNvSpPr>
            <a:spLocks noGrp="1"/>
          </p:cNvSpPr>
          <p:nvPr>
            <p:ph type="dt" sz="half" idx="10"/>
          </p:nvPr>
        </p:nvSpPr>
        <p:spPr/>
        <p:txBody>
          <a:bodyPr rtlCol="0"/>
          <a:lstStyle/>
          <a:p>
            <a:pPr rtl="0"/>
            <a:fld id="{C80CFB7E-FDD4-46B2-857E-EF21E3AC6C9E}" type="datetime1">
              <a:rPr lang="it-IT" noProof="0" smtClean="0"/>
              <a:t>25/08/2021</a:t>
            </a:fld>
            <a:endParaRPr lang="it-IT" noProof="0"/>
          </a:p>
        </p:txBody>
      </p:sp>
      <p:sp>
        <p:nvSpPr>
          <p:cNvPr id="4"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sz="4200"/>
            </a:lvl1pPr>
          </a:lstStyle>
          <a:p>
            <a:pPr rtl="0"/>
            <a:r>
              <a:rPr lang="it-IT" noProof="0"/>
              <a:t>Fare clic per modificare lo stile del titolo dello schema</a:t>
            </a:r>
          </a:p>
        </p:txBody>
      </p:sp>
      <p:sp>
        <p:nvSpPr>
          <p:cNvPr id="3" name="Segnaposto tes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9" name="Segnaposto immagine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2" name="Segnaposto tes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tes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30" name="Segnaposto immagine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3" name="Segnaposto tes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4" name="Segnaposto tes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31" name="Segnaposto immagine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4" name="Segnaposto tes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cxnSp>
        <p:nvCxnSpPr>
          <p:cNvPr id="17" name="Connettore dirit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ttore dirit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Segnaposto data 3"/>
          <p:cNvSpPr>
            <a:spLocks noGrp="1"/>
          </p:cNvSpPr>
          <p:nvPr>
            <p:ph type="dt" sz="half" idx="10"/>
          </p:nvPr>
        </p:nvSpPr>
        <p:spPr/>
        <p:txBody>
          <a:bodyPr rtlCol="0"/>
          <a:lstStyle/>
          <a:p>
            <a:pPr rtl="0"/>
            <a:fld id="{96FF058D-C1C1-489B-8BE3-A282BEA8D487}" type="datetime1">
              <a:rPr lang="it-IT" noProof="0" smtClean="0"/>
              <a:t>25/08/2021</a:t>
            </a:fld>
            <a:endParaRPr lang="it-IT" noProof="0"/>
          </a:p>
        </p:txBody>
      </p:sp>
      <p:sp>
        <p:nvSpPr>
          <p:cNvPr id="4"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nchorCtr="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dirty="0"/>
          </a:p>
        </p:txBody>
      </p:sp>
      <p:sp>
        <p:nvSpPr>
          <p:cNvPr id="4" name="Segnaposto data 3"/>
          <p:cNvSpPr>
            <a:spLocks noGrp="1"/>
          </p:cNvSpPr>
          <p:nvPr>
            <p:ph type="dt" sz="half" idx="10"/>
          </p:nvPr>
        </p:nvSpPr>
        <p:spPr/>
        <p:txBody>
          <a:bodyPr rtlCol="0"/>
          <a:lstStyle/>
          <a:p>
            <a:pPr rtl="0"/>
            <a:fld id="{5667DB1A-850A-4B05-B895-7E5D8968600E}" type="datetime1">
              <a:rPr lang="it-IT" smtClean="0"/>
              <a:t>25/08/2021</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smtClean="0"/>
              <a:t>‹N›</a:t>
            </a:fld>
            <a:endParaRPr lang="it-IT"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304212" y="430213"/>
            <a:ext cx="1752601" cy="5826125"/>
          </a:xfrm>
        </p:spPr>
        <p:txBody>
          <a:bodyPr vert="eaVert" rtlCol="0" anchor="b" anchorCtr="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652463" y="887414"/>
            <a:ext cx="7423149" cy="5368924"/>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dirty="0"/>
          </a:p>
        </p:txBody>
      </p:sp>
      <p:sp>
        <p:nvSpPr>
          <p:cNvPr id="4" name="Segnaposto data 3"/>
          <p:cNvSpPr>
            <a:spLocks noGrp="1"/>
          </p:cNvSpPr>
          <p:nvPr>
            <p:ph type="dt" sz="half" idx="10"/>
          </p:nvPr>
        </p:nvSpPr>
        <p:spPr/>
        <p:txBody>
          <a:bodyPr rtlCol="0"/>
          <a:lstStyle/>
          <a:p>
            <a:pPr rtl="0"/>
            <a:fld id="{33112492-6122-4033-A6B0-C63A9DA774C7}" type="datetime1">
              <a:rPr lang="it-IT" smtClean="0"/>
              <a:t>25/08/2021</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655DD0CA-D849-43AF-B83D-89825ED2116A}"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54956" y="2861733"/>
            <a:ext cx="8825657" cy="1915647"/>
          </a:xfrm>
        </p:spPr>
        <p:txBody>
          <a:bodyPr rtlCol="0" anchor="b"/>
          <a:lstStyle>
            <a:lvl1pPr algn="l">
              <a:defRPr sz="4000" b="0" cap="none"/>
            </a:lvl1pPr>
          </a:lstStyle>
          <a:p>
            <a:pPr rtl="0"/>
            <a:r>
              <a:rPr lang="it-IT" noProof="0"/>
              <a:t>Fare clic per modificare lo stile del titolo dello schema</a:t>
            </a:r>
          </a:p>
        </p:txBody>
      </p:sp>
      <p:sp>
        <p:nvSpPr>
          <p:cNvPr id="3" name="Segnaposto testo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6260706A-4776-401C-9824-FC5F951B98EB}" type="datetime1">
              <a:rPr lang="it-IT" noProof="0" smtClean="0"/>
              <a:t>25/08/2021</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B6427F75-A537-44BB-92CA-14A52D14D897}" type="datetime1">
              <a:rPr lang="it-IT" noProof="0" smtClean="0"/>
              <a:t>25/08/2021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D04F0C37-6B93-4265-938E-99992743B0EC}" type="datetime1">
              <a:rPr lang="it-IT" noProof="0" smtClean="0"/>
              <a:t>25/08/2021</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7" name="Segnaposto data 2"/>
          <p:cNvSpPr>
            <a:spLocks noGrp="1"/>
          </p:cNvSpPr>
          <p:nvPr>
            <p:ph type="dt" sz="half" idx="10"/>
          </p:nvPr>
        </p:nvSpPr>
        <p:spPr/>
        <p:txBody>
          <a:bodyPr rtlCol="0"/>
          <a:lstStyle/>
          <a:p>
            <a:pPr rtl="0"/>
            <a:fld id="{BEB66627-3442-4045-8EA8-EB7B4B5CAF0C}" type="datetime1">
              <a:rPr lang="it-IT" noProof="0" smtClean="0"/>
              <a:t>25/08/2021</a:t>
            </a:fld>
            <a:endParaRPr lang="it-IT" noProof="0"/>
          </a:p>
        </p:txBody>
      </p:sp>
      <p:sp>
        <p:nvSpPr>
          <p:cNvPr id="5" name="Segnaposto piè di pagina 3"/>
          <p:cNvSpPr>
            <a:spLocks noGrp="1"/>
          </p:cNvSpPr>
          <p:nvPr>
            <p:ph type="ftr" sz="quarter" idx="11"/>
          </p:nvPr>
        </p:nvSpPr>
        <p:spPr/>
        <p:txBody>
          <a:bodyPr rtlCol="0"/>
          <a:lstStyle/>
          <a:p>
            <a:pPr rtl="0"/>
            <a:endParaRPr lang="it-IT" noProof="0"/>
          </a:p>
        </p:txBody>
      </p:sp>
      <p:sp>
        <p:nvSpPr>
          <p:cNvPr id="6" name="Segnaposto numero diapositiva 4"/>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7" name="Segnaposto data 1"/>
          <p:cNvSpPr>
            <a:spLocks noGrp="1"/>
          </p:cNvSpPr>
          <p:nvPr>
            <p:ph type="dt" sz="half" idx="10"/>
          </p:nvPr>
        </p:nvSpPr>
        <p:spPr/>
        <p:txBody>
          <a:bodyPr rtlCol="0"/>
          <a:lstStyle/>
          <a:p>
            <a:pPr rtl="0"/>
            <a:fld id="{ED8099C3-42F3-4969-9FB0-20A1593C60F7}" type="datetime1">
              <a:rPr lang="it-IT" noProof="0" smtClean="0"/>
              <a:t>25/08/2021</a:t>
            </a:fld>
            <a:endParaRPr lang="it-IT" noProof="0"/>
          </a:p>
        </p:txBody>
      </p:sp>
      <p:sp>
        <p:nvSpPr>
          <p:cNvPr id="5" name="Segnaposto piè di pagina 2"/>
          <p:cNvSpPr>
            <a:spLocks noGrp="1"/>
          </p:cNvSpPr>
          <p:nvPr>
            <p:ph type="ftr" sz="quarter" idx="11"/>
          </p:nvPr>
        </p:nvSpPr>
        <p:spPr/>
        <p:txBody>
          <a:bodyPr rtlCol="0"/>
          <a:lstStyle/>
          <a:p>
            <a:pPr rtl="0"/>
            <a:endParaRPr lang="it-IT" noProof="0"/>
          </a:p>
        </p:txBody>
      </p:sp>
      <p:sp>
        <p:nvSpPr>
          <p:cNvPr id="6" name="Segnaposto numero diapositiva 3"/>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54954" y="1447800"/>
            <a:ext cx="3401064" cy="1447800"/>
          </a:xfrm>
        </p:spPr>
        <p:txBody>
          <a:bodyPr rtlCol="0" anchor="b"/>
          <a:lstStyle>
            <a:lvl1pPr algn="l">
              <a:defRPr sz="2400" b="0"/>
            </a:lvl1pPr>
          </a:lstStyle>
          <a:p>
            <a:pPr rtl="0"/>
            <a:r>
              <a:rPr lang="it-IT" noProof="0"/>
              <a:t>Fare clic per modificare lo stile del titolo dello schema</a:t>
            </a:r>
          </a:p>
        </p:txBody>
      </p:sp>
      <p:sp>
        <p:nvSpPr>
          <p:cNvPr id="3" name="Segnaposto contenut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7" name="Segnaposto data 4"/>
          <p:cNvSpPr>
            <a:spLocks noGrp="1"/>
          </p:cNvSpPr>
          <p:nvPr>
            <p:ph type="dt" sz="half" idx="10"/>
          </p:nvPr>
        </p:nvSpPr>
        <p:spPr/>
        <p:txBody>
          <a:bodyPr rtlCol="0"/>
          <a:lstStyle/>
          <a:p>
            <a:pPr rtl="0"/>
            <a:fld id="{8C918F99-25CF-43D8-B508-76AE89E0B470}" type="datetime1">
              <a:rPr lang="it-IT" noProof="0" smtClean="0"/>
              <a:t>25/08/2021</a:t>
            </a:fld>
            <a:endParaRPr lang="it-IT" noProof="0"/>
          </a:p>
        </p:txBody>
      </p:sp>
      <p:sp>
        <p:nvSpPr>
          <p:cNvPr id="5" name="Segnaposto piè di pagina 5"/>
          <p:cNvSpPr>
            <a:spLocks noGrp="1"/>
          </p:cNvSpPr>
          <p:nvPr>
            <p:ph type="ftr" sz="quarter" idx="11"/>
          </p:nvPr>
        </p:nvSpPr>
        <p:spPr/>
        <p:txBody>
          <a:bodyPr rtlCol="0"/>
          <a:lstStyle/>
          <a:p>
            <a:pPr rtl="0"/>
            <a:endParaRPr lang="it-IT" noProof="0"/>
          </a:p>
        </p:txBody>
      </p:sp>
      <p:sp>
        <p:nvSpPr>
          <p:cNvPr id="6" name="Segnaposto numero diapositiva 6"/>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C113A103-B32E-4322-92C3-A29B69B91E08}" type="datetime1">
              <a:rPr lang="it-IT" noProof="0" smtClean="0"/>
              <a:t>25/08/2021</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02111984F565}" type="slidenum">
              <a:rPr lang="it-IT" noProof="0" smtClean="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magin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magin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magin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magin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ttango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egnaposto tito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it-IT" noProof="0"/>
              <a:t>Fare clic per modificare lo stile del titolo</a:t>
            </a:r>
          </a:p>
        </p:txBody>
      </p:sp>
      <p:sp>
        <p:nvSpPr>
          <p:cNvPr id="3" name="Segnaposto tes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0B908AE-3340-4CAC-9582-EC23DBB8900B}" type="datetime1">
              <a:rPr lang="it-IT" noProof="0" smtClean="0"/>
              <a:t>25/08/2021</a:t>
            </a:fld>
            <a:endParaRPr lang="it-IT" noProof="0"/>
          </a:p>
        </p:txBody>
      </p:sp>
      <p:sp>
        <p:nvSpPr>
          <p:cNvPr id="5" name="Segnaposto piè di pa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it-IT" noProof="0"/>
          </a:p>
        </p:txBody>
      </p:sp>
      <p:sp>
        <p:nvSpPr>
          <p:cNvPr id="6" name="Segnaposto numero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it-IT" noProof="0" smtClean="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magine 4" descr="collegamenti a caten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olo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fontScale="90000"/>
          </a:bodyPr>
          <a:lstStyle/>
          <a:p>
            <a:pPr algn="ctr" rtl="0"/>
            <a:r>
              <a:rPr lang="it-IT" dirty="0"/>
              <a:t>BUGFIX</a:t>
            </a:r>
            <a:br>
              <a:rPr lang="it-IT" dirty="0"/>
            </a:br>
            <a:r>
              <a:rPr lang="it-IT" sz="3200" dirty="0" err="1"/>
              <a:t>Shifted</a:t>
            </a:r>
            <a:r>
              <a:rPr lang="it-IT" sz="3200" dirty="0"/>
              <a:t> deadline</a:t>
            </a:r>
            <a:br>
              <a:rPr lang="it-IT" dirty="0"/>
            </a:br>
            <a:r>
              <a:rPr lang="it-IT" dirty="0"/>
              <a:t>-</a:t>
            </a:r>
            <a:br>
              <a:rPr lang="it-IT" dirty="0"/>
            </a:br>
            <a:r>
              <a:rPr lang="it-IT" i="1" dirty="0"/>
              <a:t>LSD</a:t>
            </a:r>
          </a:p>
        </p:txBody>
      </p:sp>
      <p:sp>
        <p:nvSpPr>
          <p:cNvPr id="20" name="Rettango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C1CFFC-489C-473F-AE64-DF603FA86402}"/>
              </a:ext>
            </a:extLst>
          </p:cNvPr>
          <p:cNvSpPr>
            <a:spLocks noGrp="1"/>
          </p:cNvSpPr>
          <p:nvPr>
            <p:ph type="title"/>
          </p:nvPr>
        </p:nvSpPr>
        <p:spPr>
          <a:xfrm>
            <a:off x="1315832" y="282567"/>
            <a:ext cx="9714118" cy="1574808"/>
          </a:xfrm>
        </p:spPr>
        <p:txBody>
          <a:bodyPr>
            <a:normAutofit/>
          </a:bodyPr>
          <a:lstStyle/>
          <a:p>
            <a:pPr algn="ctr"/>
            <a:r>
              <a:rPr lang="it-IT" sz="4200" dirty="0"/>
              <a:t>GUI</a:t>
            </a:r>
          </a:p>
        </p:txBody>
      </p:sp>
      <p:sp>
        <p:nvSpPr>
          <p:cNvPr id="5" name="Segnaposto testo 4">
            <a:extLst>
              <a:ext uri="{FF2B5EF4-FFF2-40B4-BE49-F238E27FC236}">
                <a16:creationId xmlns:a16="http://schemas.microsoft.com/office/drawing/2014/main" id="{75CFF9C7-B491-48AF-97B7-D2A42B487D08}"/>
              </a:ext>
            </a:extLst>
          </p:cNvPr>
          <p:cNvSpPr>
            <a:spLocks noGrp="1"/>
          </p:cNvSpPr>
          <p:nvPr>
            <p:ph type="body" sz="half" idx="2"/>
          </p:nvPr>
        </p:nvSpPr>
        <p:spPr>
          <a:xfrm>
            <a:off x="1154954" y="2085975"/>
            <a:ext cx="10589371" cy="885825"/>
          </a:xfrm>
        </p:spPr>
        <p:txBody>
          <a:bodyPr>
            <a:normAutofit/>
          </a:bodyPr>
          <a:lstStyle/>
          <a:p>
            <a:r>
              <a:rPr lang="it-IT" sz="2000" dirty="0"/>
              <a:t>All’interno del gioco, sono state inserite schermate interattive, tra cui:</a:t>
            </a:r>
          </a:p>
          <a:p>
            <a:endParaRPr lang="it-IT" sz="2000" dirty="0"/>
          </a:p>
          <a:p>
            <a:endParaRPr lang="it-IT" sz="2000" dirty="0"/>
          </a:p>
        </p:txBody>
      </p:sp>
      <p:pic>
        <p:nvPicPr>
          <p:cNvPr id="1026" name="Picture 2">
            <a:extLst>
              <a:ext uri="{FF2B5EF4-FFF2-40B4-BE49-F238E27FC236}">
                <a16:creationId xmlns:a16="http://schemas.microsoft.com/office/drawing/2014/main" id="{2F0AC3C9-243C-4A9E-B115-399BDB883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430" y="3363374"/>
            <a:ext cx="5067300" cy="32120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836545-79BA-4B6B-95EC-EF4A35274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586800"/>
            <a:ext cx="4796161" cy="360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1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5D2099A-4B8E-4F11-8CB2-8D4916E45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029" y="735140"/>
            <a:ext cx="8204835" cy="485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4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5F2A087-19B7-4C24-B164-C389240C165D}"/>
              </a:ext>
            </a:extLst>
          </p:cNvPr>
          <p:cNvSpPr>
            <a:spLocks noGrp="1"/>
          </p:cNvSpPr>
          <p:nvPr>
            <p:ph idx="1"/>
          </p:nvPr>
        </p:nvSpPr>
        <p:spPr>
          <a:xfrm>
            <a:off x="1103312" y="896646"/>
            <a:ext cx="8946541" cy="772356"/>
          </a:xfrm>
        </p:spPr>
        <p:txBody>
          <a:bodyPr>
            <a:normAutofit/>
          </a:bodyPr>
          <a:lstStyle/>
          <a:p>
            <a:pPr marL="0" indent="0" algn="ctr">
              <a:buNone/>
            </a:pPr>
            <a:r>
              <a:rPr lang="it-IT" sz="4400" dirty="0"/>
              <a:t>GRAZIE PER L’ATTENZIONE</a:t>
            </a:r>
          </a:p>
          <a:p>
            <a:pPr marL="0" indent="0" algn="ctr">
              <a:buNone/>
            </a:pPr>
            <a:endParaRPr lang="it-IT" sz="4400" dirty="0"/>
          </a:p>
          <a:p>
            <a:pPr marL="0" indent="0" algn="ctr">
              <a:buNone/>
            </a:pPr>
            <a:endParaRPr lang="it-IT" sz="2400" dirty="0"/>
          </a:p>
        </p:txBody>
      </p:sp>
      <p:sp>
        <p:nvSpPr>
          <p:cNvPr id="4" name="CasellaDiTesto 3">
            <a:extLst>
              <a:ext uri="{FF2B5EF4-FFF2-40B4-BE49-F238E27FC236}">
                <a16:creationId xmlns:a16="http://schemas.microsoft.com/office/drawing/2014/main" id="{26FF2E66-0535-439B-BD80-72401949C996}"/>
              </a:ext>
            </a:extLst>
          </p:cNvPr>
          <p:cNvSpPr txBox="1"/>
          <p:nvPr/>
        </p:nvSpPr>
        <p:spPr>
          <a:xfrm>
            <a:off x="2112885" y="2618912"/>
            <a:ext cx="4181383" cy="1477328"/>
          </a:xfrm>
          <a:prstGeom prst="rect">
            <a:avLst/>
          </a:prstGeom>
          <a:noFill/>
        </p:spPr>
        <p:txBody>
          <a:bodyPr wrap="square" rtlCol="0">
            <a:spAutoFit/>
          </a:bodyPr>
          <a:lstStyle/>
          <a:p>
            <a:r>
              <a:rPr lang="it-IT" dirty="0"/>
              <a:t>Gruppo formato da:</a:t>
            </a:r>
          </a:p>
          <a:p>
            <a:pPr marL="285750" indent="-285750">
              <a:buFont typeface="Arial" panose="020B0604020202020204" pitchFamily="34" charset="0"/>
              <a:buChar char="•"/>
            </a:pPr>
            <a:r>
              <a:rPr lang="it-IT" dirty="0"/>
              <a:t>Massafra Francesco</a:t>
            </a:r>
          </a:p>
          <a:p>
            <a:pPr marL="285750" indent="-285750">
              <a:buFont typeface="Arial" panose="020B0604020202020204" pitchFamily="34" charset="0"/>
              <a:buChar char="•"/>
            </a:pPr>
            <a:r>
              <a:rPr lang="it-IT" dirty="0"/>
              <a:t>Scavo Beatrice</a:t>
            </a:r>
          </a:p>
          <a:p>
            <a:pPr marL="285750" indent="-285750">
              <a:buFont typeface="Arial" panose="020B0604020202020204" pitchFamily="34" charset="0"/>
              <a:buChar char="•"/>
            </a:pPr>
            <a:r>
              <a:rPr lang="it-IT" dirty="0"/>
              <a:t>Ricchiuti Alberto</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0386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9B3C28-DDE9-4BCB-80AE-44A0A7F96F2B}"/>
              </a:ext>
            </a:extLst>
          </p:cNvPr>
          <p:cNvSpPr>
            <a:spLocks noGrp="1"/>
          </p:cNvSpPr>
          <p:nvPr>
            <p:ph type="title"/>
          </p:nvPr>
        </p:nvSpPr>
        <p:spPr/>
        <p:txBody>
          <a:bodyPr/>
          <a:lstStyle/>
          <a:p>
            <a:pPr algn="ctr"/>
            <a:r>
              <a:rPr lang="it-IT" dirty="0"/>
              <a:t>CREAZIONE  DELL’ AVVENTURA</a:t>
            </a:r>
          </a:p>
        </p:txBody>
      </p:sp>
      <p:sp>
        <p:nvSpPr>
          <p:cNvPr id="3" name="Segnaposto contenuto 2">
            <a:extLst>
              <a:ext uri="{FF2B5EF4-FFF2-40B4-BE49-F238E27FC236}">
                <a16:creationId xmlns:a16="http://schemas.microsoft.com/office/drawing/2014/main" id="{A4289E81-F2CB-4D0D-9321-21579AB37C8C}"/>
              </a:ext>
            </a:extLst>
          </p:cNvPr>
          <p:cNvSpPr>
            <a:spLocks noGrp="1"/>
          </p:cNvSpPr>
          <p:nvPr>
            <p:ph idx="1"/>
          </p:nvPr>
        </p:nvSpPr>
        <p:spPr/>
        <p:txBody>
          <a:bodyPr/>
          <a:lstStyle/>
          <a:p>
            <a:pPr marL="0" indent="0">
              <a:buNone/>
            </a:pPr>
            <a:r>
              <a:rPr lang="it-IT" dirty="0"/>
              <a:t>La nostra intenzione era di creare un gioco originale, dove poter letteralmente mettere tutti noi stessi.</a:t>
            </a:r>
          </a:p>
          <a:p>
            <a:pPr marL="0" indent="0">
              <a:buNone/>
            </a:pPr>
            <a:r>
              <a:rPr lang="it-IT" dirty="0"/>
              <a:t> </a:t>
            </a:r>
            <a:br>
              <a:rPr lang="it-IT" dirty="0"/>
            </a:br>
            <a:r>
              <a:rPr lang="it-IT" dirty="0"/>
              <a:t>Il protagonista fittizio, intento nel giocare il gioco , viene intrappolato in una versione «compromessa» di esso dai suoi tre sviluppatori, che ostacolano il suo cammino. </a:t>
            </a:r>
          </a:p>
          <a:p>
            <a:pPr marL="0" indent="0">
              <a:buNone/>
            </a:pPr>
            <a:r>
              <a:rPr lang="it-IT" dirty="0"/>
              <a:t>Il suo obiettivo perciò è quello di riuscire in qualche modo a liberarsi da quella gabbia digitale, risolvendo vari enigmi e indovinelli che gli si presentano ad ogni capitolo.</a:t>
            </a:r>
          </a:p>
          <a:p>
            <a:pPr marL="0" indent="0">
              <a:buNone/>
            </a:pPr>
            <a:r>
              <a:rPr lang="it-IT" dirty="0"/>
              <a:t>Man mano che procede, il ruolo dei tre «spiriti» è quello di svelare la triste verità che si cela dietro il loro meschino comportamento. </a:t>
            </a:r>
          </a:p>
        </p:txBody>
      </p:sp>
    </p:spTree>
    <p:extLst>
      <p:ext uri="{BB962C8B-B14F-4D97-AF65-F5344CB8AC3E}">
        <p14:creationId xmlns:p14="http://schemas.microsoft.com/office/powerpoint/2010/main" val="294287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65EB73-F4D6-48CB-8964-472A8F89F340}"/>
              </a:ext>
            </a:extLst>
          </p:cNvPr>
          <p:cNvSpPr>
            <a:spLocks noGrp="1"/>
          </p:cNvSpPr>
          <p:nvPr>
            <p:ph type="title"/>
          </p:nvPr>
        </p:nvSpPr>
        <p:spPr/>
        <p:txBody>
          <a:bodyPr/>
          <a:lstStyle/>
          <a:p>
            <a:pPr algn="ctr"/>
            <a:r>
              <a:rPr lang="it-IT" dirty="0"/>
              <a:t>IL PROGETTO</a:t>
            </a:r>
            <a:br>
              <a:rPr lang="it-IT" dirty="0"/>
            </a:br>
            <a:r>
              <a:rPr lang="it-IT" sz="2400" dirty="0"/>
              <a:t>Il gioco</a:t>
            </a:r>
            <a:br>
              <a:rPr lang="it-IT" dirty="0"/>
            </a:br>
            <a:endParaRPr lang="it-IT" dirty="0"/>
          </a:p>
        </p:txBody>
      </p:sp>
      <p:sp>
        <p:nvSpPr>
          <p:cNvPr id="3" name="Segnaposto contenuto 2">
            <a:extLst>
              <a:ext uri="{FF2B5EF4-FFF2-40B4-BE49-F238E27FC236}">
                <a16:creationId xmlns:a16="http://schemas.microsoft.com/office/drawing/2014/main" id="{4D89F863-C7B3-4E84-945A-05B403A25899}"/>
              </a:ext>
            </a:extLst>
          </p:cNvPr>
          <p:cNvSpPr>
            <a:spLocks noGrp="1"/>
          </p:cNvSpPr>
          <p:nvPr>
            <p:ph idx="1"/>
          </p:nvPr>
        </p:nvSpPr>
        <p:spPr/>
        <p:txBody>
          <a:bodyPr/>
          <a:lstStyle/>
          <a:p>
            <a:pPr marL="0" indent="0">
              <a:buNone/>
            </a:pPr>
            <a:r>
              <a:rPr lang="it-IT" dirty="0"/>
              <a:t>Il giocatore ha la possibilità di creare fino a cinque avventure potendo, nel caso, cancellarle o rinominarle.</a:t>
            </a:r>
          </a:p>
          <a:p>
            <a:pPr marL="0" indent="0">
              <a:buNone/>
            </a:pPr>
            <a:endParaRPr lang="it-IT" dirty="0"/>
          </a:p>
          <a:p>
            <a:pPr marL="0" indent="0">
              <a:buNone/>
            </a:pPr>
            <a:r>
              <a:rPr lang="it-IT" dirty="0"/>
              <a:t>Il salvataggio è automatico. Avviene una volta che il capitolo è stato completato.</a:t>
            </a:r>
          </a:p>
          <a:p>
            <a:pPr marL="0" indent="0">
              <a:buNone/>
            </a:pPr>
            <a:r>
              <a:rPr lang="it-IT" dirty="0"/>
              <a:t> </a:t>
            </a:r>
          </a:p>
          <a:p>
            <a:pPr marL="0" indent="0">
              <a:buNone/>
            </a:pPr>
            <a:r>
              <a:rPr lang="it-IT" dirty="0"/>
              <a:t>L’avventura è composta da 9 capitoli. Nel momento in cui si carica un’avventura,  il giocatore riprenderà dall’inizio del capitolo che non ha ancora terminato. Quindi anche nel caso il giocatore dovesse morire, riprenderà dall’inizio del capitolo che non è riuscito a completare.</a:t>
            </a:r>
          </a:p>
        </p:txBody>
      </p:sp>
    </p:spTree>
    <p:extLst>
      <p:ext uri="{BB962C8B-B14F-4D97-AF65-F5344CB8AC3E}">
        <p14:creationId xmlns:p14="http://schemas.microsoft.com/office/powerpoint/2010/main" val="62028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7419A9-55EF-484D-BE4E-1CE7DB6A32A3}"/>
              </a:ext>
            </a:extLst>
          </p:cNvPr>
          <p:cNvSpPr>
            <a:spLocks noGrp="1"/>
          </p:cNvSpPr>
          <p:nvPr>
            <p:ph type="title"/>
          </p:nvPr>
        </p:nvSpPr>
        <p:spPr/>
        <p:txBody>
          <a:bodyPr/>
          <a:lstStyle/>
          <a:p>
            <a:pPr algn="ctr"/>
            <a:r>
              <a:rPr lang="it-IT" dirty="0"/>
              <a:t>STILE ARCHITETTURALE</a:t>
            </a:r>
            <a:br>
              <a:rPr lang="it-IT" dirty="0"/>
            </a:br>
            <a:r>
              <a:rPr lang="it-IT" sz="2400" dirty="0"/>
              <a:t>I Packages</a:t>
            </a:r>
            <a:endParaRPr lang="it-IT" dirty="0"/>
          </a:p>
        </p:txBody>
      </p:sp>
      <p:sp>
        <p:nvSpPr>
          <p:cNvPr id="3" name="Segnaposto contenuto 2">
            <a:extLst>
              <a:ext uri="{FF2B5EF4-FFF2-40B4-BE49-F238E27FC236}">
                <a16:creationId xmlns:a16="http://schemas.microsoft.com/office/drawing/2014/main" id="{D60CA0F7-F020-4D2D-9BC8-7B3E2BAEB912}"/>
              </a:ext>
            </a:extLst>
          </p:cNvPr>
          <p:cNvSpPr>
            <a:spLocks noGrp="1"/>
          </p:cNvSpPr>
          <p:nvPr>
            <p:ph idx="1"/>
          </p:nvPr>
        </p:nvSpPr>
        <p:spPr/>
        <p:txBody>
          <a:bodyPr/>
          <a:lstStyle/>
          <a:p>
            <a:pPr marL="0" indent="0">
              <a:buNone/>
            </a:pPr>
            <a:r>
              <a:rPr lang="it-IT" dirty="0"/>
              <a:t>Il progetto è composto da vari pacchetti, ognuno contiene classi con delle specifiche funzioni:</a:t>
            </a:r>
          </a:p>
          <a:p>
            <a:pPr marL="0" indent="0">
              <a:buNone/>
            </a:pPr>
            <a:br>
              <a:rPr lang="it-IT" dirty="0"/>
            </a:br>
            <a:r>
              <a:rPr lang="it-IT" dirty="0"/>
              <a:t>- </a:t>
            </a:r>
            <a:r>
              <a:rPr lang="it-IT" b="1" i="1" dirty="0" err="1"/>
              <a:t>boundary</a:t>
            </a:r>
            <a:r>
              <a:rPr lang="it-IT" b="1" dirty="0"/>
              <a:t>:        </a:t>
            </a:r>
            <a:r>
              <a:rPr lang="it-IT" sz="1800" i="1" dirty="0" err="1">
                <a:effectLst/>
                <a:latin typeface="Times New Roman" panose="02020603050405020304" pitchFamily="18" charset="0"/>
                <a:ea typeface="Calibri" panose="020F0502020204030204" pitchFamily="34" charset="0"/>
              </a:rPr>
              <a:t>AppInput</a:t>
            </a:r>
            <a:r>
              <a:rPr lang="it-IT" sz="1800" i="1" dirty="0">
                <a:effectLst/>
                <a:latin typeface="Times New Roman" panose="02020603050405020304" pitchFamily="18" charset="0"/>
                <a:ea typeface="Calibri" panose="020F0502020204030204" pitchFamily="34" charset="0"/>
              </a:rPr>
              <a:t> , </a:t>
            </a:r>
            <a:r>
              <a:rPr lang="it-IT" sz="1800" i="1" dirty="0" err="1">
                <a:effectLst/>
                <a:latin typeface="Times New Roman" panose="02020603050405020304" pitchFamily="18" charset="0"/>
                <a:ea typeface="Calibri" panose="020F0502020204030204" pitchFamily="34" charset="0"/>
              </a:rPr>
              <a:t>AppOutput</a:t>
            </a:r>
            <a:r>
              <a:rPr lang="it-IT" sz="1800" i="1" dirty="0">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GameOutput</a:t>
            </a:r>
            <a:r>
              <a:rPr lang="it-IT" sz="1800" i="1" dirty="0">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MinigameOutput</a:t>
            </a:r>
            <a:r>
              <a:rPr lang="it-IT" sz="1800" i="1" dirty="0">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StoryOutput</a:t>
            </a:r>
            <a:r>
              <a:rPr lang="it-IT" sz="1800" i="1" dirty="0">
                <a:effectLst/>
                <a:latin typeface="Times New Roman" panose="02020603050405020304" pitchFamily="18" charset="0"/>
                <a:ea typeface="Calibri" panose="020F0502020204030204" pitchFamily="34" charset="0"/>
              </a:rPr>
              <a:t> </a:t>
            </a:r>
            <a:br>
              <a:rPr lang="it-IT" sz="1800" i="1" dirty="0">
                <a:latin typeface="Times New Roman" panose="02020603050405020304" pitchFamily="18" charset="0"/>
                <a:ea typeface="Calibri" panose="020F0502020204030204" pitchFamily="34" charset="0"/>
              </a:rPr>
            </a:br>
            <a:r>
              <a:rPr lang="it-IT" sz="1800" i="1" dirty="0">
                <a:latin typeface="Times New Roman" panose="02020603050405020304" pitchFamily="18" charset="0"/>
                <a:ea typeface="Calibri" panose="020F0502020204030204" pitchFamily="34" charset="0"/>
              </a:rPr>
              <a:t>- </a:t>
            </a:r>
            <a:r>
              <a:rPr lang="it-IT" b="1" i="1" dirty="0"/>
              <a:t>control:             </a:t>
            </a:r>
            <a:r>
              <a:rPr lang="it-IT" sz="1800" i="1" dirty="0" err="1">
                <a:effectLst/>
                <a:latin typeface="Times New Roman" panose="02020603050405020304" pitchFamily="18" charset="0"/>
                <a:ea typeface="Calibri" panose="020F0502020204030204" pitchFamily="34" charset="0"/>
              </a:rPr>
              <a:t>AppLogic</a:t>
            </a:r>
            <a:br>
              <a:rPr lang="it-IT" b="1" i="1" dirty="0"/>
            </a:br>
            <a:r>
              <a:rPr lang="it-IT" i="1" dirty="0"/>
              <a:t>- </a:t>
            </a:r>
            <a:r>
              <a:rPr lang="it-IT" b="1" i="1" dirty="0" err="1"/>
              <a:t>control.game</a:t>
            </a:r>
            <a:r>
              <a:rPr lang="it-IT" b="1" i="1" dirty="0"/>
              <a:t>: </a:t>
            </a:r>
            <a:r>
              <a:rPr lang="it-IT" sz="1800" i="1" dirty="0" err="1">
                <a:effectLst/>
                <a:latin typeface="Times New Roman" panose="02020603050405020304" pitchFamily="18" charset="0"/>
                <a:ea typeface="Calibri" panose="020F0502020204030204" pitchFamily="34" charset="0"/>
              </a:rPr>
              <a:t>Chapter</a:t>
            </a:r>
            <a:r>
              <a:rPr lang="it-IT" sz="1800" i="1" dirty="0">
                <a:effectLst/>
                <a:latin typeface="Times New Roman" panose="02020603050405020304" pitchFamily="18" charset="0"/>
                <a:ea typeface="Calibri" panose="020F0502020204030204" pitchFamily="34" charset="0"/>
              </a:rPr>
              <a:t>, Chapter0, Chapter1, Chapter2, Chapter3, Chapter4, Chapter5,               				  Chapter6, Chapter7, Chapter8</a:t>
            </a:r>
            <a:br>
              <a:rPr lang="it-IT" b="1" i="1" dirty="0"/>
            </a:br>
            <a:r>
              <a:rPr lang="it-IT" i="1" dirty="0"/>
              <a:t>- </a:t>
            </a:r>
            <a:r>
              <a:rPr lang="it-IT" b="1" i="1" dirty="0" err="1"/>
              <a:t>entity</a:t>
            </a:r>
            <a:r>
              <a:rPr lang="it-IT" b="1" i="1" dirty="0"/>
              <a:t>:               </a:t>
            </a:r>
            <a:r>
              <a:rPr lang="it-IT" sz="1800" i="1" dirty="0" err="1">
                <a:effectLst/>
                <a:latin typeface="Times New Roman" panose="02020603050405020304" pitchFamily="18" charset="0"/>
                <a:ea typeface="Calibri" panose="020F0502020204030204" pitchFamily="34" charset="0"/>
              </a:rPr>
              <a:t>AdvObject</a:t>
            </a:r>
            <a:r>
              <a:rPr lang="it-IT" sz="1800" i="1"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Character</a:t>
            </a:r>
            <a:r>
              <a:rPr lang="it-IT" sz="1800" i="1"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CommandType</a:t>
            </a:r>
            <a:r>
              <a:rPr lang="it-IT" sz="1800" i="1"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Commands</a:t>
            </a:r>
            <a:r>
              <a:rPr lang="it-IT" sz="1800" i="1" dirty="0">
                <a:effectLst/>
                <a:latin typeface="Times New Roman" panose="02020603050405020304" pitchFamily="18" charset="0"/>
                <a:ea typeface="Calibri" panose="020F0502020204030204" pitchFamily="34" charset="0"/>
              </a:rPr>
              <a:t>, Inventory, Player</a:t>
            </a:r>
            <a:br>
              <a:rPr lang="it-IT" i="1" dirty="0"/>
            </a:br>
            <a:r>
              <a:rPr lang="it-IT" i="1" dirty="0"/>
              <a:t>- </a:t>
            </a:r>
            <a:r>
              <a:rPr lang="it-IT" b="1" i="1" dirty="0" err="1"/>
              <a:t>utils</a:t>
            </a:r>
            <a:r>
              <a:rPr lang="it-IT" b="1" i="1" dirty="0"/>
              <a:t>:                  </a:t>
            </a:r>
            <a:r>
              <a:rPr lang="it-IT" sz="1800" i="1" dirty="0">
                <a:effectLst/>
                <a:latin typeface="Times New Roman" panose="02020603050405020304" pitchFamily="18" charset="0"/>
                <a:ea typeface="Calibri" panose="020F0502020204030204" pitchFamily="34" charset="0"/>
              </a:rPr>
              <a:t>Jukebox, </a:t>
            </a:r>
            <a:r>
              <a:rPr lang="it-IT" sz="1800" i="1" dirty="0" err="1">
                <a:effectLst/>
                <a:latin typeface="Times New Roman" panose="02020603050405020304" pitchFamily="18" charset="0"/>
                <a:ea typeface="Calibri" panose="020F0502020204030204" pitchFamily="34" charset="0"/>
              </a:rPr>
              <a:t>MemoryManager</a:t>
            </a:r>
            <a:r>
              <a:rPr lang="it-IT" sz="1800" i="1" dirty="0">
                <a:effectLst/>
                <a:latin typeface="Times New Roman" panose="02020603050405020304" pitchFamily="18" charset="0"/>
                <a:ea typeface="Calibri" panose="020F0502020204030204" pitchFamily="34" charset="0"/>
              </a:rPr>
              <a:t>, Parser</a:t>
            </a:r>
            <a:r>
              <a:rPr lang="it-IT" sz="1800"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ParserOutput</a:t>
            </a:r>
            <a:br>
              <a:rPr lang="it-IT" i="1" dirty="0"/>
            </a:br>
            <a:r>
              <a:rPr lang="it-IT" i="1" dirty="0"/>
              <a:t>- </a:t>
            </a:r>
            <a:r>
              <a:rPr lang="it-IT" b="1" i="1" dirty="0"/>
              <a:t>windows:</a:t>
            </a:r>
            <a:r>
              <a:rPr lang="it-IT" sz="1800" i="1" dirty="0">
                <a:effectLst/>
                <a:latin typeface="Times New Roman" panose="02020603050405020304" pitchFamily="18" charset="0"/>
                <a:ea typeface="Calibri" panose="020F0502020204030204" pitchFamily="34" charset="0"/>
              </a:rPr>
              <a:t>           Agreement, Balance, </a:t>
            </a:r>
            <a:r>
              <a:rPr lang="it-IT" sz="1800" i="1" dirty="0" err="1">
                <a:effectLst/>
                <a:latin typeface="Times New Roman" panose="02020603050405020304" pitchFamily="18" charset="0"/>
                <a:ea typeface="Calibri" panose="020F0502020204030204" pitchFamily="34" charset="0"/>
              </a:rPr>
              <a:t>BurningCastle</a:t>
            </a:r>
            <a:r>
              <a:rPr lang="it-IT" sz="1800" i="1"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Collapse</a:t>
            </a:r>
            <a:r>
              <a:rPr lang="it-IT" sz="1800" i="1" dirty="0">
                <a:effectLst/>
                <a:latin typeface="Times New Roman" panose="02020603050405020304" pitchFamily="18" charset="0"/>
                <a:ea typeface="Calibri" panose="020F0502020204030204" pitchFamily="34" charset="0"/>
              </a:rPr>
              <a:t>, Drink, Home, </a:t>
            </a:r>
            <a:r>
              <a:rPr lang="it-IT" sz="1800" i="1" dirty="0" err="1">
                <a:effectLst/>
                <a:latin typeface="Times New Roman" panose="02020603050405020304" pitchFamily="18" charset="0"/>
                <a:ea typeface="Calibri" panose="020F0502020204030204" pitchFamily="34" charset="0"/>
              </a:rPr>
              <a:t>Padlock</a:t>
            </a:r>
            <a:r>
              <a:rPr lang="it-IT" sz="1800" i="1" dirty="0">
                <a:effectLst/>
                <a:latin typeface="Times New Roman" panose="02020603050405020304" pitchFamily="18" charset="0"/>
                <a:ea typeface="Calibri" panose="020F0502020204030204" pitchFamily="34" charset="0"/>
              </a:rPr>
              <a:t>, 				          </a:t>
            </a:r>
            <a:r>
              <a:rPr lang="it-IT" sz="1800" i="1" dirty="0" err="1">
                <a:effectLst/>
                <a:latin typeface="Times New Roman" panose="02020603050405020304" pitchFamily="18" charset="0"/>
                <a:ea typeface="Calibri" panose="020F0502020204030204" pitchFamily="34" charset="0"/>
              </a:rPr>
              <a:t>SimulatedError</a:t>
            </a:r>
            <a:br>
              <a:rPr lang="it-IT" b="1" i="1" dirty="0"/>
            </a:br>
            <a:endParaRPr lang="it-IT" b="1" i="1" dirty="0"/>
          </a:p>
        </p:txBody>
      </p:sp>
    </p:spTree>
    <p:extLst>
      <p:ext uri="{BB962C8B-B14F-4D97-AF65-F5344CB8AC3E}">
        <p14:creationId xmlns:p14="http://schemas.microsoft.com/office/powerpoint/2010/main" val="396008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2B730-4BA9-4484-89AC-E2B2E19F4D1F}"/>
              </a:ext>
            </a:extLst>
          </p:cNvPr>
          <p:cNvSpPr>
            <a:spLocks noGrp="1"/>
          </p:cNvSpPr>
          <p:nvPr>
            <p:ph type="title"/>
          </p:nvPr>
        </p:nvSpPr>
        <p:spPr/>
        <p:txBody>
          <a:bodyPr/>
          <a:lstStyle/>
          <a:p>
            <a:pPr algn="ctr"/>
            <a:r>
              <a:rPr lang="it-IT" dirty="0"/>
              <a:t>IL PROGETTO</a:t>
            </a:r>
            <a:br>
              <a:rPr lang="it-IT" dirty="0"/>
            </a:br>
            <a:r>
              <a:rPr lang="it-IT" sz="2400" dirty="0"/>
              <a:t>Il Parser</a:t>
            </a:r>
            <a:endParaRPr lang="it-IT" dirty="0"/>
          </a:p>
        </p:txBody>
      </p:sp>
      <p:sp>
        <p:nvSpPr>
          <p:cNvPr id="3" name="Segnaposto contenuto 2">
            <a:extLst>
              <a:ext uri="{FF2B5EF4-FFF2-40B4-BE49-F238E27FC236}">
                <a16:creationId xmlns:a16="http://schemas.microsoft.com/office/drawing/2014/main" id="{019F0065-0478-4710-A5F0-51F88F5B7CDD}"/>
              </a:ext>
            </a:extLst>
          </p:cNvPr>
          <p:cNvSpPr>
            <a:spLocks noGrp="1"/>
          </p:cNvSpPr>
          <p:nvPr>
            <p:ph idx="1"/>
          </p:nvPr>
        </p:nvSpPr>
        <p:spPr/>
        <p:txBody>
          <a:bodyPr/>
          <a:lstStyle/>
          <a:p>
            <a:pPr marL="0" indent="0">
              <a:buNone/>
            </a:pPr>
            <a:r>
              <a:rPr lang="it-IT" dirty="0"/>
              <a:t>Una delle funzioni cardine del gioco è stata costruita in modo da prendere in input il tipo di comando:</a:t>
            </a:r>
            <a:br>
              <a:rPr lang="it-IT" dirty="0"/>
            </a:br>
            <a:r>
              <a:rPr lang="it-IT" dirty="0"/>
              <a:t> &lt;azione&gt; &lt;oggetto/personaggio&gt;  oppure &lt;azione&gt; </a:t>
            </a:r>
          </a:p>
          <a:p>
            <a:pPr marL="0" indent="0">
              <a:buNone/>
            </a:pPr>
            <a:endParaRPr lang="it-IT" dirty="0"/>
          </a:p>
          <a:p>
            <a:pPr marL="0" indent="0">
              <a:buNone/>
            </a:pPr>
            <a:r>
              <a:rPr lang="it-IT" dirty="0"/>
              <a:t>L’utilizzo di articoli all’interno del comando, non impedirà il corretto funzionamento del parser. </a:t>
            </a:r>
          </a:p>
          <a:p>
            <a:pPr marL="0" indent="0">
              <a:buNone/>
            </a:pPr>
            <a:endParaRPr lang="it-IT" dirty="0"/>
          </a:p>
          <a:p>
            <a:pPr marL="0" indent="0">
              <a:buNone/>
            </a:pPr>
            <a:r>
              <a:rPr lang="it-IT" dirty="0"/>
              <a:t>Inoltre il nome dell’oggetto può essere formato da più parole, esempio:  «quadro sinistro»</a:t>
            </a:r>
          </a:p>
          <a:p>
            <a:pPr marL="0" indent="0">
              <a:buNone/>
            </a:pPr>
            <a:endParaRPr lang="it-IT" dirty="0"/>
          </a:p>
        </p:txBody>
      </p:sp>
    </p:spTree>
    <p:extLst>
      <p:ext uri="{BB962C8B-B14F-4D97-AF65-F5344CB8AC3E}">
        <p14:creationId xmlns:p14="http://schemas.microsoft.com/office/powerpoint/2010/main" val="22489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E00F68-DB44-45B4-A832-191A32039CA7}"/>
              </a:ext>
            </a:extLst>
          </p:cNvPr>
          <p:cNvSpPr>
            <a:spLocks noGrp="1"/>
          </p:cNvSpPr>
          <p:nvPr>
            <p:ph type="title"/>
          </p:nvPr>
        </p:nvSpPr>
        <p:spPr/>
        <p:txBody>
          <a:bodyPr/>
          <a:lstStyle/>
          <a:p>
            <a:pPr algn="ctr"/>
            <a:r>
              <a:rPr lang="it-IT" dirty="0"/>
              <a:t>IL PROGETTO</a:t>
            </a:r>
            <a:br>
              <a:rPr lang="it-IT" dirty="0"/>
            </a:br>
            <a:r>
              <a:rPr lang="it-IT" sz="2400" dirty="0"/>
              <a:t>Menu applicazione</a:t>
            </a:r>
            <a:endParaRPr lang="it-IT" dirty="0"/>
          </a:p>
        </p:txBody>
      </p:sp>
      <p:pic>
        <p:nvPicPr>
          <p:cNvPr id="3074" name="Picture 2">
            <a:extLst>
              <a:ext uri="{FF2B5EF4-FFF2-40B4-BE49-F238E27FC236}">
                <a16:creationId xmlns:a16="http://schemas.microsoft.com/office/drawing/2014/main" id="{FFF0B6C9-B6EC-4620-B882-614C362AE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937" y="1711730"/>
            <a:ext cx="8112403" cy="469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0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42C0D-9D4C-4691-B3BC-85202A3D47B9}"/>
              </a:ext>
            </a:extLst>
          </p:cNvPr>
          <p:cNvSpPr>
            <a:spLocks noGrp="1"/>
          </p:cNvSpPr>
          <p:nvPr>
            <p:ph type="title"/>
          </p:nvPr>
        </p:nvSpPr>
        <p:spPr/>
        <p:txBody>
          <a:bodyPr/>
          <a:lstStyle/>
          <a:p>
            <a:pPr algn="ctr"/>
            <a:r>
              <a:rPr lang="it-IT" dirty="0"/>
              <a:t>IL PROGETTO</a:t>
            </a:r>
            <a:br>
              <a:rPr lang="it-IT" dirty="0"/>
            </a:br>
            <a:r>
              <a:rPr lang="it-IT" sz="2400" dirty="0"/>
              <a:t>I comandi</a:t>
            </a:r>
            <a:endParaRPr lang="it-IT" dirty="0"/>
          </a:p>
        </p:txBody>
      </p:sp>
      <p:sp>
        <p:nvSpPr>
          <p:cNvPr id="3" name="Segnaposto contenuto 2">
            <a:extLst>
              <a:ext uri="{FF2B5EF4-FFF2-40B4-BE49-F238E27FC236}">
                <a16:creationId xmlns:a16="http://schemas.microsoft.com/office/drawing/2014/main" id="{ADB87CDE-754F-4852-8989-B595C021415E}"/>
              </a:ext>
            </a:extLst>
          </p:cNvPr>
          <p:cNvSpPr>
            <a:spLocks noGrp="1"/>
          </p:cNvSpPr>
          <p:nvPr>
            <p:ph idx="1"/>
          </p:nvPr>
        </p:nvSpPr>
        <p:spPr/>
        <p:txBody>
          <a:bodyPr/>
          <a:lstStyle/>
          <a:p>
            <a:pPr marL="0" indent="0">
              <a:buNone/>
            </a:pPr>
            <a:r>
              <a:rPr lang="it-IT" dirty="0"/>
              <a:t>Durante l’esecuzione del gioco, si avrà la possibilità di inserire alcuni comandi chiave permettendo determinate funzioni:</a:t>
            </a:r>
          </a:p>
          <a:p>
            <a:pPr marL="0" indent="0">
              <a:buNone/>
            </a:pPr>
            <a:br>
              <a:rPr lang="it-IT" dirty="0"/>
            </a:br>
            <a:r>
              <a:rPr lang="it-IT" dirty="0"/>
              <a:t>- help</a:t>
            </a:r>
          </a:p>
          <a:p>
            <a:pPr marL="0" indent="0">
              <a:buNone/>
            </a:pPr>
            <a:br>
              <a:rPr lang="it-IT" dirty="0"/>
            </a:br>
            <a:r>
              <a:rPr lang="it-IT" dirty="0"/>
              <a:t>- inventario</a:t>
            </a:r>
          </a:p>
          <a:p>
            <a:pPr marL="0" indent="0">
              <a:buNone/>
            </a:pPr>
            <a:br>
              <a:rPr lang="it-IT" dirty="0"/>
            </a:br>
            <a:r>
              <a:rPr lang="it-IT" dirty="0"/>
              <a:t>- #esci</a:t>
            </a:r>
          </a:p>
        </p:txBody>
      </p:sp>
    </p:spTree>
    <p:extLst>
      <p:ext uri="{BB962C8B-B14F-4D97-AF65-F5344CB8AC3E}">
        <p14:creationId xmlns:p14="http://schemas.microsoft.com/office/powerpoint/2010/main" val="144742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586E7-E80F-4600-B0D1-3703EE2A647D}"/>
              </a:ext>
            </a:extLst>
          </p:cNvPr>
          <p:cNvSpPr>
            <a:spLocks noGrp="1"/>
          </p:cNvSpPr>
          <p:nvPr>
            <p:ph type="title"/>
          </p:nvPr>
        </p:nvSpPr>
        <p:spPr/>
        <p:txBody>
          <a:bodyPr/>
          <a:lstStyle/>
          <a:p>
            <a:pPr algn="ctr"/>
            <a:r>
              <a:rPr lang="it-IT" dirty="0"/>
              <a:t>IL PROGETTO</a:t>
            </a:r>
            <a:br>
              <a:rPr lang="it-IT" dirty="0"/>
            </a:br>
            <a:r>
              <a:rPr lang="it-IT" sz="2400" dirty="0"/>
              <a:t>Il jukebox</a:t>
            </a:r>
            <a:endParaRPr lang="it-IT" dirty="0"/>
          </a:p>
        </p:txBody>
      </p:sp>
      <p:sp>
        <p:nvSpPr>
          <p:cNvPr id="3" name="Segnaposto contenuto 2">
            <a:extLst>
              <a:ext uri="{FF2B5EF4-FFF2-40B4-BE49-F238E27FC236}">
                <a16:creationId xmlns:a16="http://schemas.microsoft.com/office/drawing/2014/main" id="{87B99DDC-E2C4-4A08-8927-6EE7AB0F0531}"/>
              </a:ext>
            </a:extLst>
          </p:cNvPr>
          <p:cNvSpPr>
            <a:spLocks noGrp="1"/>
          </p:cNvSpPr>
          <p:nvPr>
            <p:ph idx="1"/>
          </p:nvPr>
        </p:nvSpPr>
        <p:spPr/>
        <p:txBody>
          <a:bodyPr/>
          <a:lstStyle/>
          <a:p>
            <a:pPr marL="0" indent="0">
              <a:buNone/>
            </a:pPr>
            <a:r>
              <a:rPr lang="it-IT" dirty="0"/>
              <a:t>Durante l’esecuzione del gioco si sentiranno diversi motivi musicali: alcuni ricorrenti, altri legati ai specifici capitoli.</a:t>
            </a:r>
          </a:p>
          <a:p>
            <a:pPr marL="0" indent="0">
              <a:buNone/>
            </a:pPr>
            <a:endParaRPr lang="it-IT" dirty="0"/>
          </a:p>
          <a:p>
            <a:pPr marL="0" indent="0">
              <a:buNone/>
            </a:pPr>
            <a:r>
              <a:rPr lang="it-IT" dirty="0"/>
              <a:t>In particolare è stato aggiunto un Ester </a:t>
            </a:r>
            <a:r>
              <a:rPr lang="it-IT" dirty="0" err="1"/>
              <a:t>Egg</a:t>
            </a:r>
            <a:r>
              <a:rPr lang="it-IT" dirty="0"/>
              <a:t> che fa partire la canzone «windows </a:t>
            </a:r>
            <a:r>
              <a:rPr lang="it-IT" dirty="0" err="1"/>
              <a:t>error</a:t>
            </a:r>
            <a:r>
              <a:rPr lang="it-IT" dirty="0"/>
              <a:t> remix».</a:t>
            </a:r>
          </a:p>
          <a:p>
            <a:pPr marL="0" indent="0">
              <a:buNone/>
            </a:pPr>
            <a:endParaRPr lang="it-IT" dirty="0"/>
          </a:p>
          <a:p>
            <a:pPr marL="0" indent="0">
              <a:buNone/>
            </a:pPr>
            <a:r>
              <a:rPr lang="it-IT" dirty="0"/>
              <a:t>Abbiamo avuto molta cura di questo aspetto perché pensiamo sia fondamentale per creare un’esperienza più immersiva. </a:t>
            </a:r>
          </a:p>
        </p:txBody>
      </p:sp>
    </p:spTree>
    <p:extLst>
      <p:ext uri="{BB962C8B-B14F-4D97-AF65-F5344CB8AC3E}">
        <p14:creationId xmlns:p14="http://schemas.microsoft.com/office/powerpoint/2010/main" val="1437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576A0B-CCE1-450F-A83A-8BE1B0983398}"/>
              </a:ext>
            </a:extLst>
          </p:cNvPr>
          <p:cNvSpPr>
            <a:spLocks noGrp="1"/>
          </p:cNvSpPr>
          <p:nvPr>
            <p:ph type="title"/>
          </p:nvPr>
        </p:nvSpPr>
        <p:spPr/>
        <p:txBody>
          <a:bodyPr/>
          <a:lstStyle/>
          <a:p>
            <a:pPr algn="ctr"/>
            <a:r>
              <a:rPr lang="it-IT" dirty="0"/>
              <a:t>IL PROGETTO</a:t>
            </a:r>
            <a:br>
              <a:rPr lang="it-IT" dirty="0"/>
            </a:br>
            <a:r>
              <a:rPr lang="it-IT" sz="2400" dirty="0"/>
              <a:t>I </a:t>
            </a:r>
            <a:r>
              <a:rPr lang="it-IT" sz="2400" dirty="0" err="1"/>
              <a:t>thread</a:t>
            </a:r>
            <a:endParaRPr lang="it-IT" dirty="0"/>
          </a:p>
        </p:txBody>
      </p:sp>
      <p:sp>
        <p:nvSpPr>
          <p:cNvPr id="3" name="Segnaposto contenuto 2">
            <a:extLst>
              <a:ext uri="{FF2B5EF4-FFF2-40B4-BE49-F238E27FC236}">
                <a16:creationId xmlns:a16="http://schemas.microsoft.com/office/drawing/2014/main" id="{72F18587-F8AD-4252-9F53-486779B4211A}"/>
              </a:ext>
            </a:extLst>
          </p:cNvPr>
          <p:cNvSpPr>
            <a:spLocks noGrp="1"/>
          </p:cNvSpPr>
          <p:nvPr>
            <p:ph idx="1"/>
          </p:nvPr>
        </p:nvSpPr>
        <p:spPr/>
        <p:txBody>
          <a:bodyPr/>
          <a:lstStyle/>
          <a:p>
            <a:pPr marL="0" indent="0">
              <a:buNone/>
            </a:pPr>
            <a:r>
              <a:rPr lang="it-IT" dirty="0"/>
              <a:t>Il jukebox utilizza i </a:t>
            </a:r>
            <a:r>
              <a:rPr lang="it-IT" dirty="0" err="1"/>
              <a:t>thread</a:t>
            </a:r>
            <a:r>
              <a:rPr lang="it-IT" dirty="0"/>
              <a:t> per gli effetti di dissolvenza dell’audio durante l’esecuzione del gioco, inoltre, un’altra classe che ne fa uso è il capitolo 3. </a:t>
            </a:r>
          </a:p>
          <a:p>
            <a:pPr marL="0" indent="0">
              <a:buNone/>
            </a:pPr>
            <a:r>
              <a:rPr lang="it-IT" dirty="0"/>
              <a:t>In questo capitolo vengono utilizzati due </a:t>
            </a:r>
            <a:r>
              <a:rPr lang="it-IT" dirty="0" err="1"/>
              <a:t>thread</a:t>
            </a:r>
            <a:r>
              <a:rPr lang="it-IT" dirty="0"/>
              <a:t> che comunicano fra di loro:</a:t>
            </a:r>
          </a:p>
          <a:p>
            <a:pPr marL="0" indent="0">
              <a:buNone/>
            </a:pPr>
            <a:r>
              <a:rPr lang="it-IT" dirty="0"/>
              <a:t>uno si occupa di raccogliere in input la risposta dell’indovinello, l’altro controlla che si sia risposto correttamente entro il tempo massimo. </a:t>
            </a:r>
          </a:p>
          <a:p>
            <a:pPr marL="0" indent="0">
              <a:buNone/>
            </a:pPr>
            <a:r>
              <a:rPr lang="it-IT" dirty="0"/>
              <a:t>Quando uno dei due </a:t>
            </a:r>
            <a:r>
              <a:rPr lang="it-IT" dirty="0" err="1"/>
              <a:t>thread</a:t>
            </a:r>
            <a:r>
              <a:rPr lang="it-IT" dirty="0"/>
              <a:t> termina, termina anche l’altro. </a:t>
            </a:r>
          </a:p>
        </p:txBody>
      </p:sp>
    </p:spTree>
    <p:extLst>
      <p:ext uri="{BB962C8B-B14F-4D97-AF65-F5344CB8AC3E}">
        <p14:creationId xmlns:p14="http://schemas.microsoft.com/office/powerpoint/2010/main" val="4080930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413_TF78884036_Win32" id="{805C5803-0317-4718-8022-ABE221669536}" vid="{94429C2B-8F64-40D0-A235-093696D1F28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 digitale</Template>
  <TotalTime>0</TotalTime>
  <Words>608</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Century Gothic</vt:lpstr>
      <vt:lpstr>Times New Roman</vt:lpstr>
      <vt:lpstr>Wingdings 3</vt:lpstr>
      <vt:lpstr>Ione</vt:lpstr>
      <vt:lpstr>BUGFIX Shifted deadline - LSD</vt:lpstr>
      <vt:lpstr>CREAZIONE  DELL’ AVVENTURA</vt:lpstr>
      <vt:lpstr>IL PROGETTO Il gioco </vt:lpstr>
      <vt:lpstr>STILE ARCHITETTURALE I Packages</vt:lpstr>
      <vt:lpstr>IL PROGETTO Il Parser</vt:lpstr>
      <vt:lpstr>IL PROGETTO Menu applicazione</vt:lpstr>
      <vt:lpstr>IL PROGETTO I comandi</vt:lpstr>
      <vt:lpstr>IL PROGETTO Il jukebox</vt:lpstr>
      <vt:lpstr>IL PROGETTO I thread</vt:lpstr>
      <vt:lpstr>GUI</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BUGFIX - LSD</dc:title>
  <dc:creator>kekko4000 .</dc:creator>
  <cp:lastModifiedBy>Beatrice Scavo</cp:lastModifiedBy>
  <cp:revision>8</cp:revision>
  <dcterms:created xsi:type="dcterms:W3CDTF">2021-08-23T09:58:44Z</dcterms:created>
  <dcterms:modified xsi:type="dcterms:W3CDTF">2021-08-25T11:03:44Z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