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E3EC-9C32-A119-E271-7F02F2747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11D2E-5BA4-7F88-7580-367AB8A03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313AE-A3E6-6152-BC02-D9604F9E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B927-FF7C-4D9F-9A96-8E4DAE1CBA6C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E610E-7760-A22F-6426-47010E8D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C0E5B-C846-01E6-8354-7DE117DA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F9B-CBD8-40AB-985F-FAEC2337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9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8DD2-1678-BE99-51CE-91696C53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ADD8D-5823-C7C7-8CBE-0D4F376DE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95866-302C-0A8F-6102-ACE11CBC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B927-FF7C-4D9F-9A96-8E4DAE1CBA6C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D740C-A5BF-5E57-E08E-03845196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E70EA-CCF1-A103-23C4-F1F645D3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F9B-CBD8-40AB-985F-FAEC2337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3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D7914D-EC28-DB1C-668B-C53CD2724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133A0-4791-92B7-3D9E-D504A8B27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0D92B-5A63-DAC1-370A-992B1597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B927-FF7C-4D9F-9A96-8E4DAE1CBA6C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24036-2EF3-BB02-1C52-1EA778AE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FE87C-32F9-0469-2194-4EFE952B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F9B-CBD8-40AB-985F-FAEC2337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3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4C95-60B4-E95E-7BB0-2D9C4F5D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5F11-FC49-8EA5-52DB-408E370DC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F6ACC-1118-C1BF-4242-8FC836AC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B927-FF7C-4D9F-9A96-8E4DAE1CBA6C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88881-DF8B-C316-54ED-4F51582F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684BD-328A-59C1-EE5C-DA692922F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F9B-CBD8-40AB-985F-FAEC2337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8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D5F43-F520-280F-DF1E-70301650D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1ED59-EECE-122E-0646-A1702F78C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87B13-57DA-FAF4-8C5D-87618BBD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B927-FF7C-4D9F-9A96-8E4DAE1CBA6C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DEB32-55A5-1A2F-0F0B-31CD27C3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DCA26-95FA-4920-0FD9-AD57998D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F9B-CBD8-40AB-985F-FAEC2337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9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A920-0476-82D5-B581-AB7F0913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32506-97F7-E55D-D59A-F1878407C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FCD67-563E-00CA-DB4E-58EC16301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2F2EC-39B7-EF40-D85F-43DA67A1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B927-FF7C-4D9F-9A96-8E4DAE1CBA6C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20B34-69D3-7DA0-8311-3271E54F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11A5D-BD6E-4D4B-C73F-1DB3065B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F9B-CBD8-40AB-985F-FAEC2337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7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6BF16-07FD-34C4-6A05-0E1F20C5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25E2F-6D14-E964-904D-BC58E4A40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66F4D-5C35-6169-E59E-658501DE7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CF92D-400F-297B-67D3-6FD3C8183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C65424-B9B3-7A3D-1817-D7BC082CF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B8834-AB34-EB3E-B7D9-35AA8B96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B927-FF7C-4D9F-9A96-8E4DAE1CBA6C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3CB200-F17E-C471-4ADF-1EFEDF03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20D5C-1F18-3AE0-1F13-91CE8D45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F9B-CBD8-40AB-985F-FAEC2337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9B2BD-C081-676A-06EF-9A042143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D765C-6168-AD52-BC14-66703E15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B927-FF7C-4D9F-9A96-8E4DAE1CBA6C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87911-7C05-CF46-56D0-BBC8FE74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8C7CA-9B3E-93AA-0141-0B74ABCC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F9B-CBD8-40AB-985F-FAEC2337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4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7EE0FE-5A6D-8B1E-1DC6-2265A2B8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B927-FF7C-4D9F-9A96-8E4DAE1CBA6C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629840-4090-6970-66F6-2BEB51F1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D00E6-32D4-CC34-06E1-071314F7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F9B-CBD8-40AB-985F-FAEC2337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4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26F4A-01B3-A6B3-B20E-25D5ADC0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C009-9BE2-3225-4DE1-A670F3445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A8B6E-7913-BBF5-E47A-D198F8357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CF9B3-EFE0-6726-AF11-9AD4BC25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B927-FF7C-4D9F-9A96-8E4DAE1CBA6C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EE5B3-0137-813F-3F75-D4018EC6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FF09F-6119-E2F4-D0DA-A6791439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F9B-CBD8-40AB-985F-FAEC2337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0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0D2B-F49F-CE25-A4B7-B31EBE20F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573A0-8DF1-1A2A-D2B8-051F4A1C8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164A0-26F1-D21A-3EF7-C01E5A46E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C213D-F38B-CD81-EA4A-B480B8CB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B927-FF7C-4D9F-9A96-8E4DAE1CBA6C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4D575-7DB0-49B9-3D01-EEF41C86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19500-CDED-151C-5233-1FDEBF77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F9B-CBD8-40AB-985F-FAEC2337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9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4B64C4-6E03-F95F-396D-FA5EC0EDF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5E581-83B5-1CE6-C5F3-C2B5D3E33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790D-BB14-5F45-2417-74411BCE0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6B927-FF7C-4D9F-9A96-8E4DAE1CBA6C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4F824-CF12-F332-4015-93A925E37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B3CF0-CDA8-FB07-EEFE-B4055D78B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F5F9B-CBD8-40AB-985F-FAEC2337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4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8F123534-A367-CCC9-06E7-2975150E75E9}"/>
              </a:ext>
            </a:extLst>
          </p:cNvPr>
          <p:cNvSpPr/>
          <p:nvPr/>
        </p:nvSpPr>
        <p:spPr>
          <a:xfrm>
            <a:off x="8159496" y="609600"/>
            <a:ext cx="3986784" cy="2688336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A8128BDC-C8F0-2AC0-D449-48560A18F869}"/>
              </a:ext>
            </a:extLst>
          </p:cNvPr>
          <p:cNvSpPr/>
          <p:nvPr/>
        </p:nvSpPr>
        <p:spPr>
          <a:xfrm>
            <a:off x="3439668" y="740664"/>
            <a:ext cx="3738372" cy="2414011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50A43110-C722-ED1C-A5FE-09F4E71E9A15}"/>
              </a:ext>
            </a:extLst>
          </p:cNvPr>
          <p:cNvSpPr/>
          <p:nvPr/>
        </p:nvSpPr>
        <p:spPr>
          <a:xfrm>
            <a:off x="653796" y="1241393"/>
            <a:ext cx="1883664" cy="1389888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D815078D-63FB-5CC6-A092-3B7F1E070761}"/>
              </a:ext>
            </a:extLst>
          </p:cNvPr>
          <p:cNvSpPr/>
          <p:nvPr/>
        </p:nvSpPr>
        <p:spPr>
          <a:xfrm>
            <a:off x="4047744" y="1408998"/>
            <a:ext cx="2258568" cy="681228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FB24DD-95B3-81D4-2B47-4A53D0F3F04A}"/>
              </a:ext>
            </a:extLst>
          </p:cNvPr>
          <p:cNvSpPr/>
          <p:nvPr/>
        </p:nvSpPr>
        <p:spPr>
          <a:xfrm>
            <a:off x="8941308" y="1383030"/>
            <a:ext cx="1947672" cy="7703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Real-Time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Optimized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5ED068-4FFE-5829-9097-ADE34BCE070D}"/>
              </a:ext>
            </a:extLst>
          </p:cNvPr>
          <p:cNvSpPr txBox="1"/>
          <p:nvPr/>
        </p:nvSpPr>
        <p:spPr>
          <a:xfrm>
            <a:off x="4706112" y="2521958"/>
            <a:ext cx="1389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Azure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E80D0F-0ACE-6133-18DC-197FD9D04B81}"/>
              </a:ext>
            </a:extLst>
          </p:cNvPr>
          <p:cNvSpPr txBox="1"/>
          <p:nvPr/>
        </p:nvSpPr>
        <p:spPr>
          <a:xfrm>
            <a:off x="9499092" y="2321903"/>
            <a:ext cx="1389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AWS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E90BD0-2300-44B0-0430-2961FC886F2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06312" y="1749612"/>
            <a:ext cx="262737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9208E9-B8E5-38D1-849F-BC33635967DD}"/>
              </a:ext>
            </a:extLst>
          </p:cNvPr>
          <p:cNvCxnSpPr>
            <a:cxnSpLocks/>
          </p:cNvCxnSpPr>
          <p:nvPr/>
        </p:nvCxnSpPr>
        <p:spPr>
          <a:xfrm>
            <a:off x="2545080" y="1554540"/>
            <a:ext cx="15026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735BA1-EAF4-2710-6FA9-CF0DA57641AF}"/>
              </a:ext>
            </a:extLst>
          </p:cNvPr>
          <p:cNvCxnSpPr>
            <a:cxnSpLocks/>
          </p:cNvCxnSpPr>
          <p:nvPr/>
        </p:nvCxnSpPr>
        <p:spPr>
          <a:xfrm>
            <a:off x="2545080" y="1723644"/>
            <a:ext cx="15026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B069A6-B397-C96F-7794-DA249E6E64D8}"/>
              </a:ext>
            </a:extLst>
          </p:cNvPr>
          <p:cNvCxnSpPr>
            <a:cxnSpLocks/>
          </p:cNvCxnSpPr>
          <p:nvPr/>
        </p:nvCxnSpPr>
        <p:spPr>
          <a:xfrm flipH="1">
            <a:off x="2545080" y="1953768"/>
            <a:ext cx="15026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ACA0D94-120C-C082-2502-59DCD2CE5FDA}"/>
              </a:ext>
            </a:extLst>
          </p:cNvPr>
          <p:cNvSpPr txBox="1"/>
          <p:nvPr/>
        </p:nvSpPr>
        <p:spPr>
          <a:xfrm>
            <a:off x="7264908" y="1475303"/>
            <a:ext cx="138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RSSL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15BB33-ACE4-7321-A29C-A225D6149DD4}"/>
              </a:ext>
            </a:extLst>
          </p:cNvPr>
          <p:cNvSpPr txBox="1"/>
          <p:nvPr/>
        </p:nvSpPr>
        <p:spPr>
          <a:xfrm>
            <a:off x="2779014" y="1284079"/>
            <a:ext cx="87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 GET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D2B567-3971-E6E4-D84B-5BF44EFEE843}"/>
              </a:ext>
            </a:extLst>
          </p:cNvPr>
          <p:cNvSpPr txBox="1"/>
          <p:nvPr/>
        </p:nvSpPr>
        <p:spPr>
          <a:xfrm>
            <a:off x="2868930" y="1936337"/>
            <a:ext cx="614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06830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mputer&#10;&#10;Description automatically generated">
            <a:extLst>
              <a:ext uri="{FF2B5EF4-FFF2-40B4-BE49-F238E27FC236}">
                <a16:creationId xmlns:a16="http://schemas.microsoft.com/office/drawing/2014/main" id="{7F1BEBCE-7C9D-DBE3-595A-E63C1C3F3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488" y="1142075"/>
            <a:ext cx="8595024" cy="4573849"/>
          </a:xfrm>
          <a:prstGeom prst="rect">
            <a:avLst/>
          </a:prstGeom>
        </p:spPr>
      </p:pic>
      <p:pic>
        <p:nvPicPr>
          <p:cNvPr id="7" name="Picture 6" descr="A logo for a cloud storage company&#10;&#10;Description automatically generated">
            <a:extLst>
              <a:ext uri="{FF2B5EF4-FFF2-40B4-BE49-F238E27FC236}">
                <a16:creationId xmlns:a16="http://schemas.microsoft.com/office/drawing/2014/main" id="{B0D76026-7619-C312-081F-4EEE7DF54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126" y="3648209"/>
            <a:ext cx="2840771" cy="19107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03557E5-645E-5A06-55BD-EDD9FBCF646F}"/>
              </a:ext>
            </a:extLst>
          </p:cNvPr>
          <p:cNvSpPr/>
          <p:nvPr/>
        </p:nvSpPr>
        <p:spPr>
          <a:xfrm>
            <a:off x="8708571" y="5192486"/>
            <a:ext cx="402772" cy="283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1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Waeosri, Wasin</dc:creator>
  <cp:lastModifiedBy>Waeosri, Wasin</cp:lastModifiedBy>
  <cp:revision>4</cp:revision>
  <dcterms:created xsi:type="dcterms:W3CDTF">2024-06-13T08:29:10Z</dcterms:created>
  <dcterms:modified xsi:type="dcterms:W3CDTF">2024-06-13T08:48:03Z</dcterms:modified>
</cp:coreProperties>
</file>