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873A-D4A0-BB69-0E0F-B77E4A9A1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63C7-E65D-1A87-2D47-192BE583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44A5-2F6B-A509-F1C5-E7DBAADC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FC18-F3B8-6D90-586C-E114741D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50B4-FACA-5C58-50E1-60479B3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5DFD-5525-E35B-F76C-BB0567A0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AA56F-82C1-82E9-ED49-E2DF5921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790A-52A8-77D7-EB7C-6A7BCB2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5B4-FA5D-0EC2-BA09-0138C5F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C0FE-201D-A596-ED99-72D3957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6A6E2-2E4B-AFD4-C5F9-EB1C20D0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7C51C-F3ED-4A66-199F-9848D9A3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39B7-CD6D-43AC-66BC-D7B413F3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5865-8F32-5F4A-D0F2-00427346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89BA-BCAD-CDDF-4C2D-870A95E6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5DC-15A9-1BD1-8445-F8C0D1F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0B82-3744-C990-51FD-0ABD777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7A4-600E-C93B-42C8-446EF8E2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07F5-E832-9D26-43AD-A37FCBCE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9583-0DAC-2A26-AF05-F26BFF4B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430C-C80D-E6A1-F42B-B235FB7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615C9-4627-33C8-9995-71665F7A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B8F8-5138-8CA2-7006-B860DEC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89B0-9F4A-B278-48EE-82FFFEC2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90E7-119D-0B0D-DF99-8BD611BC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706-9D69-7A99-0C87-58066071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5653-520D-0138-AFF5-422D4FBF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A5E3-8025-F2E7-C29E-3F1F3264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CA16-643B-E13C-E37D-DDE48204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3E66-D30F-70B8-C896-43D2343D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5907A-9CEF-12B6-F11C-149B737D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2AF5-0D3E-BFAC-8CB9-44631D02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7643-BC07-FAD8-8D89-CE515AB7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26DF-92A3-ED45-DC74-A83433E9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33FE0-D35B-B403-4D08-E311CD24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F71F3-29CE-0CCE-7DB1-A219D59C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04B6-19B7-7F13-B3F0-66AB0B46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2242A-C62A-2020-F51D-243496C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3D2F3-A9EE-B4BE-40EA-7FF0351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60E-BB98-23E1-2E9A-92F0AD7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72B02-4B02-266C-1315-2807E1B0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39D4-80DB-F18A-20D9-F5A893F3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9EC8-8002-4A85-9C86-BF70E03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E613A-818B-9E01-961E-8B35B022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95B2A-1FEF-5CBB-3AED-288DB8E3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3DDB-702D-D133-10F8-A0ABF08C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75F3-DAB7-50A8-E392-7D54D5A2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D8BD-09C0-FD80-8C6B-5E87F248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D768-CA20-5EB9-A1A9-B4105684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F5FF-DC66-EF5A-BBFB-710D341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B667-B009-0C2C-27D9-753814B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6B0B-BA07-7FAA-BAB6-7BE11161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09AD-AE2A-84C3-9F6B-C38FC1EA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49C6-88AF-5548-5F25-B730732C7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2870-3767-352D-CFF0-3F67D252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E41C-1241-468D-559A-55880CD8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D55C-E11F-1604-1247-0465CC99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AFA37-1A50-2355-DAC8-EF08025C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53477-B97B-7228-B54D-37397B6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E170-F66A-86F0-2B7D-9454A62D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BB49-343F-560E-BD40-EFF25A243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CC69-2BD8-43A7-8A0E-91216B3F2AA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D029-A146-9665-77F4-8C6496B3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7492-AEE9-879D-FBCB-9901339A4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B3BC42-A1BA-C9DB-E66C-F2084DFC4B01}"/>
              </a:ext>
            </a:extLst>
          </p:cNvPr>
          <p:cNvGrpSpPr/>
          <p:nvPr/>
        </p:nvGrpSpPr>
        <p:grpSpPr>
          <a:xfrm>
            <a:off x="1019773" y="326788"/>
            <a:ext cx="1664208" cy="1216152"/>
            <a:chOff x="1170432" y="585216"/>
            <a:chExt cx="1664208" cy="1216152"/>
          </a:xfrm>
        </p:grpSpPr>
        <p:sp>
          <p:nvSpPr>
            <p:cNvPr id="4" name="Flowchart: Sequential Access Storage 3">
              <a:extLst>
                <a:ext uri="{FF2B5EF4-FFF2-40B4-BE49-F238E27FC236}">
                  <a16:creationId xmlns:a16="http://schemas.microsoft.com/office/drawing/2014/main" id="{CE0EC9C6-1CC2-773E-FEA7-AF2DDAEF5C92}"/>
                </a:ext>
              </a:extLst>
            </p:cNvPr>
            <p:cNvSpPr/>
            <p:nvPr/>
          </p:nvSpPr>
          <p:spPr>
            <a:xfrm rot="10800000" flipH="1">
              <a:off x="1170432" y="585216"/>
              <a:ext cx="1664208" cy="1216152"/>
            </a:xfrm>
            <a:prstGeom prst="flowChartMagneticTa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83457-C9CA-A1AA-2B96-D8B0F9C99F11}"/>
                </a:ext>
              </a:extLst>
            </p:cNvPr>
            <p:cNvSpPr txBox="1"/>
            <p:nvPr/>
          </p:nvSpPr>
          <p:spPr>
            <a:xfrm>
              <a:off x="1298012" y="870126"/>
              <a:ext cx="1409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CFS File Source</a:t>
              </a:r>
            </a:p>
          </p:txBody>
        </p:sp>
      </p:grpSp>
      <p:sp>
        <p:nvSpPr>
          <p:cNvPr id="7" name="Cloud 6">
            <a:extLst>
              <a:ext uri="{FF2B5EF4-FFF2-40B4-BE49-F238E27FC236}">
                <a16:creationId xmlns:a16="http://schemas.microsoft.com/office/drawing/2014/main" id="{DD5AE50E-216C-1BE0-4F64-B8C45DDCE56F}"/>
              </a:ext>
            </a:extLst>
          </p:cNvPr>
          <p:cNvSpPr/>
          <p:nvPr/>
        </p:nvSpPr>
        <p:spPr>
          <a:xfrm>
            <a:off x="3788228" y="250371"/>
            <a:ext cx="4103914" cy="3788229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04A0-8854-652F-574F-E14C6BF33609}"/>
              </a:ext>
            </a:extLst>
          </p:cNvPr>
          <p:cNvSpPr txBox="1"/>
          <p:nvPr/>
        </p:nvSpPr>
        <p:spPr>
          <a:xfrm>
            <a:off x="6705600" y="902783"/>
            <a:ext cx="1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61B2CF9B-F433-B4EA-94FA-1818F1B7332A}"/>
              </a:ext>
            </a:extLst>
          </p:cNvPr>
          <p:cNvSpPr/>
          <p:nvPr/>
        </p:nvSpPr>
        <p:spPr>
          <a:xfrm>
            <a:off x="4332515" y="250371"/>
            <a:ext cx="2264229" cy="3008595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85C13-3C52-F32D-C4D8-E4BCB9E77290}"/>
              </a:ext>
            </a:extLst>
          </p:cNvPr>
          <p:cNvSpPr txBox="1"/>
          <p:nvPr/>
        </p:nvSpPr>
        <p:spPr>
          <a:xfrm>
            <a:off x="4958443" y="25037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FF4296B-6551-3A8D-B8FB-2B0E7AE51F1F}"/>
              </a:ext>
            </a:extLst>
          </p:cNvPr>
          <p:cNvSpPr/>
          <p:nvPr/>
        </p:nvSpPr>
        <p:spPr>
          <a:xfrm>
            <a:off x="4669974" y="1965303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4AB429B-B414-2138-9E06-281FF67DB5E9}"/>
              </a:ext>
            </a:extLst>
          </p:cNvPr>
          <p:cNvSpPr/>
          <p:nvPr/>
        </p:nvSpPr>
        <p:spPr>
          <a:xfrm>
            <a:off x="4669974" y="2612134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5072A79-1ABF-E124-A3BC-12BCB0E10530}"/>
              </a:ext>
            </a:extLst>
          </p:cNvPr>
          <p:cNvSpPr/>
          <p:nvPr/>
        </p:nvSpPr>
        <p:spPr>
          <a:xfrm>
            <a:off x="4751615" y="668740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D50308EB-A4C6-5849-54AD-9F56474C3A0E}"/>
              </a:ext>
            </a:extLst>
          </p:cNvPr>
          <p:cNvSpPr/>
          <p:nvPr/>
        </p:nvSpPr>
        <p:spPr>
          <a:xfrm>
            <a:off x="2837306" y="4086059"/>
            <a:ext cx="1527130" cy="1106602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 </a:t>
            </a:r>
          </a:p>
          <a:p>
            <a:pPr algn="ctr"/>
            <a:r>
              <a:rPr lang="en-US" sz="2000" b="1" dirty="0"/>
              <a:t>Application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75B6FB8-B4C8-7E4B-4F45-14E4AB4C2608}"/>
              </a:ext>
            </a:extLst>
          </p:cNvPr>
          <p:cNvSpPr/>
          <p:nvPr/>
        </p:nvSpPr>
        <p:spPr>
          <a:xfrm rot="17163990">
            <a:off x="3081060" y="2779348"/>
            <a:ext cx="1417200" cy="926275"/>
          </a:xfrm>
          <a:prstGeom prst="curved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C0917-57E7-3544-D7DF-F4679F250B0B}"/>
              </a:ext>
            </a:extLst>
          </p:cNvPr>
          <p:cNvSpPr txBox="1"/>
          <p:nvPr/>
        </p:nvSpPr>
        <p:spPr>
          <a:xfrm>
            <a:off x="3341912" y="3090446"/>
            <a:ext cx="89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Poll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0C6183F9-0B26-4299-2756-259AB7A57560}"/>
              </a:ext>
            </a:extLst>
          </p:cNvPr>
          <p:cNvSpPr/>
          <p:nvPr/>
        </p:nvSpPr>
        <p:spPr>
          <a:xfrm rot="7481570">
            <a:off x="4407581" y="3602496"/>
            <a:ext cx="1510100" cy="1042076"/>
          </a:xfrm>
          <a:prstGeom prst="curvedDownArrow">
            <a:avLst>
              <a:gd name="adj1" fmla="val 25000"/>
              <a:gd name="adj2" fmla="val 55213"/>
              <a:gd name="adj3" fmla="val 2989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2EB23-8C0E-456C-CF29-0EE77D01BEDA}"/>
              </a:ext>
            </a:extLst>
          </p:cNvPr>
          <p:cNvSpPr txBox="1"/>
          <p:nvPr/>
        </p:nvSpPr>
        <p:spPr>
          <a:xfrm>
            <a:off x="5034806" y="3958696"/>
            <a:ext cx="89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Pop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E6F4370A-08A2-1177-9E56-4249B52F8099}"/>
              </a:ext>
            </a:extLst>
          </p:cNvPr>
          <p:cNvSpPr/>
          <p:nvPr/>
        </p:nvSpPr>
        <p:spPr>
          <a:xfrm>
            <a:off x="2745118" y="211482"/>
            <a:ext cx="1831058" cy="40021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Push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E5F79A7-514C-8149-67D8-ED612DE10E59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V="1">
            <a:off x="1180935" y="2213882"/>
            <a:ext cx="2508644" cy="1166760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C02F09-1EF6-CBAA-0F4C-9CBA3CF81AE3}"/>
              </a:ext>
            </a:extLst>
          </p:cNvPr>
          <p:cNvSpPr txBox="1"/>
          <p:nvPr/>
        </p:nvSpPr>
        <p:spPr>
          <a:xfrm>
            <a:off x="2005911" y="3059668"/>
            <a:ext cx="98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Criteria</a:t>
            </a:r>
          </a:p>
        </p:txBody>
      </p:sp>
      <p:sp>
        <p:nvSpPr>
          <p:cNvPr id="30" name="Explosion: 8 Points 29">
            <a:extLst>
              <a:ext uri="{FF2B5EF4-FFF2-40B4-BE49-F238E27FC236}">
                <a16:creationId xmlns:a16="http://schemas.microsoft.com/office/drawing/2014/main" id="{2DC3667C-431B-7E78-2055-24028F01844A}"/>
              </a:ext>
            </a:extLst>
          </p:cNvPr>
          <p:cNvSpPr/>
          <p:nvPr/>
        </p:nvSpPr>
        <p:spPr>
          <a:xfrm>
            <a:off x="5103259" y="4730042"/>
            <a:ext cx="2148768" cy="1106602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Decrypt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DAB045-C902-676F-31B3-CF5E8F49E892}"/>
              </a:ext>
            </a:extLst>
          </p:cNvPr>
          <p:cNvSpPr/>
          <p:nvPr/>
        </p:nvSpPr>
        <p:spPr>
          <a:xfrm>
            <a:off x="7603673" y="4893693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2EA46C0-2BA1-EDAB-C330-395423E77686}"/>
              </a:ext>
            </a:extLst>
          </p:cNvPr>
          <p:cNvSpPr/>
          <p:nvPr/>
        </p:nvSpPr>
        <p:spPr>
          <a:xfrm>
            <a:off x="9649533" y="4730042"/>
            <a:ext cx="1943752" cy="7953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CFS Service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799977-B8A3-8D62-D2AD-C5CB9A4A76A5}"/>
              </a:ext>
            </a:extLst>
          </p:cNvPr>
          <p:cNvCxnSpPr>
            <a:cxnSpLocks/>
          </p:cNvCxnSpPr>
          <p:nvPr/>
        </p:nvCxnSpPr>
        <p:spPr>
          <a:xfrm>
            <a:off x="4427435" y="5040911"/>
            <a:ext cx="8194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BB8C90-A1F2-6285-516C-3C4EF4635AD8}"/>
              </a:ext>
            </a:extLst>
          </p:cNvPr>
          <p:cNvCxnSpPr>
            <a:cxnSpLocks/>
          </p:cNvCxnSpPr>
          <p:nvPr/>
        </p:nvCxnSpPr>
        <p:spPr>
          <a:xfrm>
            <a:off x="6948115" y="5040911"/>
            <a:ext cx="607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D0E9E2-55AE-5CDA-93A7-AE18182071D2}"/>
              </a:ext>
            </a:extLst>
          </p:cNvPr>
          <p:cNvCxnSpPr>
            <a:cxnSpLocks/>
          </p:cNvCxnSpPr>
          <p:nvPr/>
        </p:nvCxnSpPr>
        <p:spPr>
          <a:xfrm>
            <a:off x="9041710" y="5040911"/>
            <a:ext cx="607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3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13</cp:revision>
  <dcterms:created xsi:type="dcterms:W3CDTF">2024-01-24T09:16:29Z</dcterms:created>
  <dcterms:modified xsi:type="dcterms:W3CDTF">2024-01-24T10:09:16Z</dcterms:modified>
</cp:coreProperties>
</file>