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C16-8B38-4487-B415-B498E186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1972-4E90-4DA4-A76D-ECF2082DE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BB85-F8B7-4BC0-9453-15E57AB9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101A-0B02-42A9-9124-0F723D0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BC6C-733E-46A7-BFBC-6DA79AB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0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3740-59B4-47A5-9F0C-B55F600B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C28F-118F-471F-BDB3-884EBE780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3572-761A-4718-9904-E3A35F2F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E1E7-3660-4D67-9BBE-DB81F3DE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1139-174F-4E6C-825B-5777A84C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0CDFB-9AA3-47E8-A496-6321AE4FB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2187-3CAC-4806-B961-E5E1CBC4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54CB-CB7B-4282-9EE3-3FEA6A20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38EE-0599-4EFC-8AC4-63694E1D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181C-54C4-412A-92A0-F82EE72D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D21B-E12B-46B7-9DF5-80D352AC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3770-45D2-4285-B493-75CED7D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C507-1096-424C-8E6C-00413AB1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B206-3BDD-4703-A391-DF985559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FD49-588D-411E-AE18-578DBB94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A704-C63F-4614-932C-11AA0D9C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701A-B41D-48CB-A483-78694400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CD7F-4745-43B6-83DC-FEBC592D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F348-783E-4408-8563-11F53209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704E-9BF1-4030-AB56-04ECE17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0437-4337-4C88-B797-320B7F6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18D-DED7-4E3B-8060-B5D39630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68FF-6D46-4CEA-BCED-D36E3234D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8CAC-C554-40A8-8245-57073D66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51FC-B1E9-4D6C-A538-A85FB0B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C220-C9A8-4072-BFCC-8DEAC70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2283-4F80-483D-97D6-A9BA1348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8B33-03D1-47B1-9908-3A2F9C4A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C88F-2D49-4D28-A262-CF4DEFE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4AAFE-5B0E-4EE1-A4F3-836E5FFFB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3BAE-5A14-4BC1-AB5B-64A42DC3C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6C60-2915-4A3D-B06B-46E18410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A9311-478D-4C0F-9D35-00A276D5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29F49-384F-4D3C-AAFA-74029002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AA5-B87B-4312-B5AC-F8F709F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954B0-BEE4-4181-B150-3AC1BA9F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DF93-E189-4ED5-BE04-A83F8A79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2D012-6B4C-4307-B6FC-354F435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637E4-AABB-47F9-B08E-7FA6C774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CBC9-13C4-459A-88FE-6CFD8BFE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92B8-6885-4BAC-9873-E1C3278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1FC6-5576-49D7-BC75-18A12B7B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8C41-0441-48D1-BBB5-9BD7CA09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992C-5FB2-44C6-B502-DBBB7C4E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ADB7-CE51-4A0F-BA98-D8468805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EBD3-F7B0-410A-B578-2AA733E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759CA-2184-434E-9465-77A49388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FC9D-25EF-49D0-BBE4-0CA09DA2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4FBF6-F53E-4930-872D-BCBC4BA2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3C904-AFA8-41EC-B322-4E48E484C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23C1-0FBD-4AE8-96A9-247CCC0C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8344-6FFE-4E45-BEB5-2946D6DA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67B6-E6E0-462D-A084-0F695E9A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3D67E-E014-4FCF-B424-CE95A917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BD2C-2A27-4F71-B404-C8A3CA39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2E9C-1932-43DC-873B-E9FAECB68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85CA-0CC5-4D9C-9A71-89E0C79CEB4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B836-A8B5-4CD6-A892-23E64ABF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78F3-788F-4C9A-A6F6-57DA08A5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DBD1-BB2A-4244-89E4-90FA8FAE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7849FD0-6F38-4D71-BDEF-909B849B23CC}"/>
              </a:ext>
            </a:extLst>
          </p:cNvPr>
          <p:cNvSpPr/>
          <p:nvPr/>
        </p:nvSpPr>
        <p:spPr>
          <a:xfrm>
            <a:off x="2517648" y="384048"/>
            <a:ext cx="5327903" cy="452628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DB0897-872A-4D31-A50F-7D7CFE49B1C7}"/>
              </a:ext>
            </a:extLst>
          </p:cNvPr>
          <p:cNvCxnSpPr>
            <a:cxnSpLocks/>
          </p:cNvCxnSpPr>
          <p:nvPr/>
        </p:nvCxnSpPr>
        <p:spPr>
          <a:xfrm>
            <a:off x="4059936" y="2340864"/>
            <a:ext cx="2286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9F840-9446-4DFF-9B3F-2AB349555AF0}"/>
              </a:ext>
            </a:extLst>
          </p:cNvPr>
          <p:cNvCxnSpPr>
            <a:cxnSpLocks/>
          </p:cNvCxnSpPr>
          <p:nvPr/>
        </p:nvCxnSpPr>
        <p:spPr>
          <a:xfrm>
            <a:off x="3288791" y="3617976"/>
            <a:ext cx="3816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BC8B28-471C-45DE-B02E-5643847F9097}"/>
              </a:ext>
            </a:extLst>
          </p:cNvPr>
          <p:cNvSpPr txBox="1"/>
          <p:nvPr/>
        </p:nvSpPr>
        <p:spPr>
          <a:xfrm>
            <a:off x="3686555" y="3976118"/>
            <a:ext cx="299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Unit Tests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BE0EF-19E4-4E23-93B4-3794DAF0FDA8}"/>
              </a:ext>
            </a:extLst>
          </p:cNvPr>
          <p:cNvSpPr txBox="1"/>
          <p:nvPr/>
        </p:nvSpPr>
        <p:spPr>
          <a:xfrm>
            <a:off x="3686555" y="2697484"/>
            <a:ext cx="299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Integration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16EA3-ABDD-4997-A593-E3665F40513B}"/>
              </a:ext>
            </a:extLst>
          </p:cNvPr>
          <p:cNvSpPr txBox="1"/>
          <p:nvPr/>
        </p:nvSpPr>
        <p:spPr>
          <a:xfrm>
            <a:off x="3686555" y="1506932"/>
            <a:ext cx="299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Acceptance</a:t>
            </a:r>
          </a:p>
          <a:p>
            <a:pPr algn="ctr"/>
            <a:r>
              <a:rPr lang="en-US" sz="2400" b="1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1381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CF78E1-EC25-4E61-9F5A-35E0299EFD1C}"/>
              </a:ext>
            </a:extLst>
          </p:cNvPr>
          <p:cNvSpPr/>
          <p:nvPr/>
        </p:nvSpPr>
        <p:spPr>
          <a:xfrm>
            <a:off x="4416552" y="324612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Out code from repo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D4EAA-5FB5-4F60-9236-4664A9CA2215}"/>
              </a:ext>
            </a:extLst>
          </p:cNvPr>
          <p:cNvSpPr/>
          <p:nvPr/>
        </p:nvSpPr>
        <p:spPr>
          <a:xfrm>
            <a:off x="6937248" y="1245108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Changes/Refactor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C90BFB-B26D-4C05-853E-3E96D865D38E}"/>
              </a:ext>
            </a:extLst>
          </p:cNvPr>
          <p:cNvSpPr/>
          <p:nvPr/>
        </p:nvSpPr>
        <p:spPr>
          <a:xfrm>
            <a:off x="6778752" y="3459480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Unit Tests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791BD5-2FBB-4639-91AC-686E0C29B68F}"/>
              </a:ext>
            </a:extLst>
          </p:cNvPr>
          <p:cNvSpPr/>
          <p:nvPr/>
        </p:nvSpPr>
        <p:spPr>
          <a:xfrm>
            <a:off x="4605528" y="4695444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 and Re-execute Tests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5BAA4-1321-40BB-9C10-C07856585E5A}"/>
              </a:ext>
            </a:extLst>
          </p:cNvPr>
          <p:cNvSpPr/>
          <p:nvPr/>
        </p:nvSpPr>
        <p:spPr>
          <a:xfrm>
            <a:off x="2432304" y="3503676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Review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90371E-ACE9-4E3B-AF22-AED8E4E78D0A}"/>
              </a:ext>
            </a:extLst>
          </p:cNvPr>
          <p:cNvSpPr/>
          <p:nvPr/>
        </p:nvSpPr>
        <p:spPr>
          <a:xfrm>
            <a:off x="2157084" y="1245108"/>
            <a:ext cx="1490472" cy="13624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Code to rep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D08A3E-FC3B-4ABA-93E4-4954BE25DF07}"/>
              </a:ext>
            </a:extLst>
          </p:cNvPr>
          <p:cNvSpPr/>
          <p:nvPr/>
        </p:nvSpPr>
        <p:spPr>
          <a:xfrm rot="6101717">
            <a:off x="7508032" y="2724511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AEE05C6-DC09-485B-93DB-0E87502384D5}"/>
              </a:ext>
            </a:extLst>
          </p:cNvPr>
          <p:cNvSpPr/>
          <p:nvPr/>
        </p:nvSpPr>
        <p:spPr>
          <a:xfrm rot="1802512">
            <a:off x="6109372" y="923946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13B5FB-7090-494A-BC42-4D512AB04BBC}"/>
              </a:ext>
            </a:extLst>
          </p:cNvPr>
          <p:cNvSpPr/>
          <p:nvPr/>
        </p:nvSpPr>
        <p:spPr>
          <a:xfrm rot="8576043">
            <a:off x="6196517" y="4486530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7873DD-E1AA-4F93-850D-85576F1E9D7D}"/>
              </a:ext>
            </a:extLst>
          </p:cNvPr>
          <p:cNvSpPr/>
          <p:nvPr/>
        </p:nvSpPr>
        <p:spPr>
          <a:xfrm rot="12656079">
            <a:off x="3833692" y="4717900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2F9BE8-CEA2-4772-AD3D-249B4DF2C3D9}"/>
              </a:ext>
            </a:extLst>
          </p:cNvPr>
          <p:cNvSpPr/>
          <p:nvPr/>
        </p:nvSpPr>
        <p:spPr>
          <a:xfrm rot="16200000">
            <a:off x="2678500" y="2724510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6FAB6C6-80F8-4C5E-BF24-CFF6D0073857}"/>
              </a:ext>
            </a:extLst>
          </p:cNvPr>
          <p:cNvSpPr/>
          <p:nvPr/>
        </p:nvSpPr>
        <p:spPr>
          <a:xfrm rot="20307865">
            <a:off x="3719291" y="1099427"/>
            <a:ext cx="625527" cy="786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7EE11A-4C52-428B-AD5C-43585494DDBC}"/>
              </a:ext>
            </a:extLst>
          </p:cNvPr>
          <p:cNvSpPr/>
          <p:nvPr/>
        </p:nvSpPr>
        <p:spPr>
          <a:xfrm>
            <a:off x="1554480" y="1289304"/>
            <a:ext cx="1472184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C8E43-4E59-4165-86EB-56818067E98E}"/>
              </a:ext>
            </a:extLst>
          </p:cNvPr>
          <p:cNvSpPr/>
          <p:nvPr/>
        </p:nvSpPr>
        <p:spPr>
          <a:xfrm>
            <a:off x="4468368" y="1289304"/>
            <a:ext cx="1472184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4B1E5-4610-4BA3-AC9C-2D80BA24625B}"/>
              </a:ext>
            </a:extLst>
          </p:cNvPr>
          <p:cNvSpPr/>
          <p:nvPr/>
        </p:nvSpPr>
        <p:spPr>
          <a:xfrm>
            <a:off x="7382256" y="1321308"/>
            <a:ext cx="1472184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Refactor/Fix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ACF84-F689-4E5E-AD1E-B6137CF8895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3026664" y="1568196"/>
            <a:ext cx="1441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52DC9-F14A-4231-90DF-DDFFE1B20BEF}"/>
              </a:ext>
            </a:extLst>
          </p:cNvPr>
          <p:cNvCxnSpPr>
            <a:cxnSpLocks/>
          </p:cNvCxnSpPr>
          <p:nvPr/>
        </p:nvCxnSpPr>
        <p:spPr>
          <a:xfrm>
            <a:off x="5940552" y="1568196"/>
            <a:ext cx="1441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B7BAEC4-FA22-491D-B4AC-66D2DD4D2C6F}"/>
              </a:ext>
            </a:extLst>
          </p:cNvPr>
          <p:cNvCxnSpPr>
            <a:cxnSpLocks/>
            <a:stCxn id="19" idx="2"/>
            <a:endCxn id="2" idx="2"/>
          </p:cNvCxnSpPr>
          <p:nvPr/>
        </p:nvCxnSpPr>
        <p:spPr>
          <a:xfrm rot="5400000" flipH="1">
            <a:off x="5188458" y="-1050798"/>
            <a:ext cx="32004" cy="5827776"/>
          </a:xfrm>
          <a:prstGeom prst="curvedConnector3">
            <a:avLst>
              <a:gd name="adj1" fmla="val -3095238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EE5572-A2C7-4F1E-955B-B8B65C4DEF8C}"/>
              </a:ext>
            </a:extLst>
          </p:cNvPr>
          <p:cNvSpPr txBox="1"/>
          <p:nvPr/>
        </p:nvSpPr>
        <p:spPr>
          <a:xfrm>
            <a:off x="3026664" y="2978221"/>
            <a:ext cx="468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Unit Test Life Cycle</a:t>
            </a:r>
          </a:p>
        </p:txBody>
      </p:sp>
    </p:spTree>
    <p:extLst>
      <p:ext uri="{BB962C8B-B14F-4D97-AF65-F5344CB8AC3E}">
        <p14:creationId xmlns:p14="http://schemas.microsoft.com/office/powerpoint/2010/main" val="351271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7EE11A-4C52-428B-AD5C-43585494DDBC}"/>
              </a:ext>
            </a:extLst>
          </p:cNvPr>
          <p:cNvSpPr/>
          <p:nvPr/>
        </p:nvSpPr>
        <p:spPr>
          <a:xfrm>
            <a:off x="1415143" y="1289304"/>
            <a:ext cx="1611521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Automate Unit 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C8E43-4E59-4165-86EB-56818067E98E}"/>
              </a:ext>
            </a:extLst>
          </p:cNvPr>
          <p:cNvSpPr/>
          <p:nvPr/>
        </p:nvSpPr>
        <p:spPr>
          <a:xfrm>
            <a:off x="4468368" y="1289304"/>
            <a:ext cx="1472184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4B1E5-4610-4BA3-AC9C-2D80BA24625B}"/>
              </a:ext>
            </a:extLst>
          </p:cNvPr>
          <p:cNvSpPr/>
          <p:nvPr/>
        </p:nvSpPr>
        <p:spPr>
          <a:xfrm>
            <a:off x="7382256" y="1321308"/>
            <a:ext cx="1472184" cy="5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Refactor/Fix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ACF84-F689-4E5E-AD1E-B6137CF8895E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3026664" y="1568196"/>
            <a:ext cx="1441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52DC9-F14A-4231-90DF-DDFFE1B20BEF}"/>
              </a:ext>
            </a:extLst>
          </p:cNvPr>
          <p:cNvCxnSpPr>
            <a:cxnSpLocks/>
          </p:cNvCxnSpPr>
          <p:nvPr/>
        </p:nvCxnSpPr>
        <p:spPr>
          <a:xfrm>
            <a:off x="5940552" y="1568196"/>
            <a:ext cx="1441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B7BAEC4-FA22-491D-B4AC-66D2DD4D2C6F}"/>
              </a:ext>
            </a:extLst>
          </p:cNvPr>
          <p:cNvCxnSpPr>
            <a:cxnSpLocks/>
            <a:stCxn id="19" idx="2"/>
            <a:endCxn id="2" idx="2"/>
          </p:cNvCxnSpPr>
          <p:nvPr/>
        </p:nvCxnSpPr>
        <p:spPr>
          <a:xfrm rot="5400000" flipH="1">
            <a:off x="5153624" y="-1085632"/>
            <a:ext cx="32004" cy="5897444"/>
          </a:xfrm>
          <a:prstGeom prst="curvedConnector3">
            <a:avLst>
              <a:gd name="adj1" fmla="val -2619048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2EDBD-CB12-49A3-83DB-72E2C2BEEBBB}"/>
              </a:ext>
            </a:extLst>
          </p:cNvPr>
          <p:cNvSpPr txBox="1"/>
          <p:nvPr/>
        </p:nvSpPr>
        <p:spPr>
          <a:xfrm>
            <a:off x="3026664" y="2978221"/>
            <a:ext cx="468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Basic TDD Life </a:t>
            </a:r>
            <a:r>
              <a:rPr lang="en-US" sz="2400" dirty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3582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13</cp:revision>
  <dcterms:created xsi:type="dcterms:W3CDTF">2022-07-11T09:31:02Z</dcterms:created>
  <dcterms:modified xsi:type="dcterms:W3CDTF">2022-07-11T09:58:34Z</dcterms:modified>
</cp:coreProperties>
</file>