
<file path=[Content_Types].xml><?xml version="1.0" encoding="utf-8"?>
<Types xmlns="http://schemas.openxmlformats.org/package/2006/content-types">
  <Default Extension="png" ContentType="image/png"/>
  <Default Extension="svg" ContentType="image/svg+xml"/>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8"/>
  </p:notesMasterIdLst>
  <p:handoutMasterIdLst>
    <p:handoutMasterId r:id="rId9"/>
  </p:handoutMasterIdLst>
  <p:sldIdLst>
    <p:sldId id="393" r:id="rId5"/>
    <p:sldId id="895" r:id="rId6"/>
    <p:sldId id="284"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stuctions" id="{DE1CD2BD-43B4-7C48-843B-22569F6A5990}">
          <p14:sldIdLst/>
        </p14:section>
        <p14:section name="Title Slides" id="{099C442C-6443-C846-972E-219FE1735AEE}">
          <p14:sldIdLst>
            <p14:sldId id="393"/>
            <p14:sldId id="895"/>
            <p14:sldId id="284"/>
          </p14:sldIdLst>
        </p14:section>
      </p14:sectionLst>
    </p:ext>
    <p:ext uri="{EFAFB233-063F-42B5-8137-9DF3F51BA10A}">
      <p15:sldGuideLst xmlns:p15="http://schemas.microsoft.com/office/powerpoint/2012/main">
        <p15:guide id="2" pos="3273" userDrawn="1">
          <p15:clr>
            <a:srgbClr val="A4A3A4"/>
          </p15:clr>
        </p15:guide>
        <p15:guide id="3" orient="horz" pos="363">
          <p15:clr>
            <a:srgbClr val="A4A3A4"/>
          </p15:clr>
        </p15:guide>
        <p15:guide id="4" orient="horz" pos="3975">
          <p15:clr>
            <a:srgbClr val="A4A3A4"/>
          </p15:clr>
        </p15:guide>
        <p15:guide id="5" pos="179">
          <p15:clr>
            <a:srgbClr val="A4A3A4"/>
          </p15:clr>
        </p15:guide>
        <p15:guide id="6" pos="7513">
          <p15:clr>
            <a:srgbClr val="A4A3A4"/>
          </p15:clr>
        </p15:guide>
        <p15:guide id="7" orient="horz" pos="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309054"/>
    <a:srgbClr val="F5475B"/>
    <a:srgbClr val="39C46E"/>
    <a:srgbClr val="E3E5E4"/>
    <a:srgbClr val="8C8C8C"/>
    <a:srgbClr val="404040"/>
    <a:srgbClr val="D9D9D9"/>
    <a:srgbClr val="B2B2B2"/>
    <a:srgbClr val="CCD2FF"/>
    <a:srgbClr val="EFEFEF"/>
  </p:clrMru>
  <p:extLst>
    <p:ext uri="{E76CE94A-603C-4142-B9EB-6D1370010A27}">
      <p14:discardImageEditData xmlns:p14="http://schemas.microsoft.com/office/powerpoint/2010/main" val="1"/>
    </p:ext>
    <p:ext uri="{D31A062A-798A-4329-ABDD-BBA856620510}">
      <p14:defaultImageDpi xmlns:p14="http://schemas.microsoft.com/office/powerpoint/2010/main" val="150"/>
    </p:ext>
    <p:ext uri="{FD5EFAAD-0ECE-453E-9831-46B23BE46B34}">
      <p15:chartTrackingRefBased xmlns:p15="http://schemas.microsoft.com/office/powerpoint/2012/main" val="0"/>
    </p:ext>
    <p:ext uri="{1BD7E111-0CB8-44D6-8891-C1BB2F81B7CC}">
      <p1710:readonlyRecommended xmlns:p1710="http://schemas.microsoft.com/office/powerpoint/2017/10/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45C4EA-1483-4AA2-9A7D-637FE1863CC0}" v="24" dt="2020-05-08T07:29:56.6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829" autoAdjust="0"/>
    <p:restoredTop sz="73474" autoAdjust="0"/>
  </p:normalViewPr>
  <p:slideViewPr>
    <p:cSldViewPr snapToGrid="0" snapToObjects="1">
      <p:cViewPr varScale="1">
        <p:scale>
          <a:sx n="79" d="100"/>
          <a:sy n="79" d="100"/>
        </p:scale>
        <p:origin x="1186" y="43"/>
      </p:cViewPr>
      <p:guideLst>
        <p:guide pos="3273"/>
        <p:guide orient="horz" pos="363"/>
        <p:guide orient="horz" pos="3975"/>
        <p:guide pos="179"/>
        <p:guide pos="7513"/>
        <p:guide orient="horz" pos="7"/>
      </p:guideLst>
    </p:cSldViewPr>
  </p:slideViewPr>
  <p:outlineViewPr>
    <p:cViewPr>
      <p:scale>
        <a:sx n="33" d="100"/>
        <a:sy n="33" d="100"/>
      </p:scale>
      <p:origin x="0" y="-27104"/>
    </p:cViewPr>
  </p:outlineViewPr>
  <p:notesTextViewPr>
    <p:cViewPr>
      <p:scale>
        <a:sx n="3" d="2"/>
        <a:sy n="3" d="2"/>
      </p:scale>
      <p:origin x="0" y="0"/>
    </p:cViewPr>
  </p:notesTextViewPr>
  <p:sorterViewPr>
    <p:cViewPr>
      <p:scale>
        <a:sx n="124" d="100"/>
        <a:sy n="124" d="100"/>
      </p:scale>
      <p:origin x="0" y="-17168"/>
    </p:cViewPr>
  </p:sorterViewPr>
  <p:notesViewPr>
    <p:cSldViewPr snapToGrid="0" snapToObjects="1" showGuides="1">
      <p:cViewPr varScale="1">
        <p:scale>
          <a:sx n="152" d="100"/>
          <a:sy n="152" d="100"/>
        </p:scale>
        <p:origin x="3824"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handoutMaster" Target="handoutMasters/handout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ongrukun, Pimchaya (Refinitiv)" userId="4362e682-a8cb-48d4-b50b-c9a4c8712856" providerId="ADAL" clId="{2445C4EA-1483-4AA2-9A7D-637FE1863CC0}"/>
    <pc:docChg chg="undo custSel addSld delSld modSld sldOrd delSection modSection">
      <pc:chgData name="Wongrukun, Pimchaya (Refinitiv)" userId="4362e682-a8cb-48d4-b50b-c9a4c8712856" providerId="ADAL" clId="{2445C4EA-1483-4AA2-9A7D-637FE1863CC0}" dt="2020-05-20T05:43:46.962" v="1996" actId="6549"/>
      <pc:docMkLst>
        <pc:docMk/>
      </pc:docMkLst>
      <pc:sldChg chg="del">
        <pc:chgData name="Wongrukun, Pimchaya (Refinitiv)" userId="4362e682-a8cb-48d4-b50b-c9a4c8712856" providerId="ADAL" clId="{2445C4EA-1483-4AA2-9A7D-637FE1863CC0}" dt="2020-05-20T05:43:19.335" v="1960" actId="2696"/>
        <pc:sldMkLst>
          <pc:docMk/>
          <pc:sldMk cId="2514040083" sldId="260"/>
        </pc:sldMkLst>
      </pc:sldChg>
      <pc:sldChg chg="del">
        <pc:chgData name="Wongrukun, Pimchaya (Refinitiv)" userId="4362e682-a8cb-48d4-b50b-c9a4c8712856" providerId="ADAL" clId="{2445C4EA-1483-4AA2-9A7D-637FE1863CC0}" dt="2020-05-20T05:43:19.581" v="1962" actId="2696"/>
        <pc:sldMkLst>
          <pc:docMk/>
          <pc:sldMk cId="1329259299" sldId="265"/>
        </pc:sldMkLst>
      </pc:sldChg>
      <pc:sldChg chg="del">
        <pc:chgData name="Wongrukun, Pimchaya (Refinitiv)" userId="4362e682-a8cb-48d4-b50b-c9a4c8712856" providerId="ADAL" clId="{2445C4EA-1483-4AA2-9A7D-637FE1863CC0}" dt="2020-05-20T05:43:20.104" v="1974" actId="2696"/>
        <pc:sldMkLst>
          <pc:docMk/>
          <pc:sldMk cId="7024494" sldId="266"/>
        </pc:sldMkLst>
      </pc:sldChg>
      <pc:sldChg chg="del">
        <pc:chgData name="Wongrukun, Pimchaya (Refinitiv)" userId="4362e682-a8cb-48d4-b50b-c9a4c8712856" providerId="ADAL" clId="{2445C4EA-1483-4AA2-9A7D-637FE1863CC0}" dt="2020-05-20T05:43:20.162" v="1976" actId="2696"/>
        <pc:sldMkLst>
          <pc:docMk/>
          <pc:sldMk cId="636902473" sldId="268"/>
        </pc:sldMkLst>
      </pc:sldChg>
      <pc:sldChg chg="del">
        <pc:chgData name="Wongrukun, Pimchaya (Refinitiv)" userId="4362e682-a8cb-48d4-b50b-c9a4c8712856" providerId="ADAL" clId="{2445C4EA-1483-4AA2-9A7D-637FE1863CC0}" dt="2020-05-20T05:43:20.199" v="1977" actId="2696"/>
        <pc:sldMkLst>
          <pc:docMk/>
          <pc:sldMk cId="2943961800" sldId="276"/>
        </pc:sldMkLst>
      </pc:sldChg>
      <pc:sldChg chg="del">
        <pc:chgData name="Wongrukun, Pimchaya (Refinitiv)" userId="4362e682-a8cb-48d4-b50b-c9a4c8712856" providerId="ADAL" clId="{2445C4EA-1483-4AA2-9A7D-637FE1863CC0}" dt="2020-05-20T05:43:20.232" v="1978" actId="2696"/>
        <pc:sldMkLst>
          <pc:docMk/>
          <pc:sldMk cId="1794893878" sldId="277"/>
        </pc:sldMkLst>
      </pc:sldChg>
      <pc:sldChg chg="del">
        <pc:chgData name="Wongrukun, Pimchaya (Refinitiv)" userId="4362e682-a8cb-48d4-b50b-c9a4c8712856" providerId="ADAL" clId="{2445C4EA-1483-4AA2-9A7D-637FE1863CC0}" dt="2020-05-20T05:43:20.130" v="1975" actId="2696"/>
        <pc:sldMkLst>
          <pc:docMk/>
          <pc:sldMk cId="817168762" sldId="283"/>
        </pc:sldMkLst>
      </pc:sldChg>
      <pc:sldChg chg="addSp delSp modSp ord">
        <pc:chgData name="Wongrukun, Pimchaya (Refinitiv)" userId="4362e682-a8cb-48d4-b50b-c9a4c8712856" providerId="ADAL" clId="{2445C4EA-1483-4AA2-9A7D-637FE1863CC0}" dt="2020-05-19T07:30:58.415" v="1903"/>
        <pc:sldMkLst>
          <pc:docMk/>
          <pc:sldMk cId="2599536103" sldId="284"/>
        </pc:sldMkLst>
        <pc:spChg chg="mod">
          <ac:chgData name="Wongrukun, Pimchaya (Refinitiv)" userId="4362e682-a8cb-48d4-b50b-c9a4c8712856" providerId="ADAL" clId="{2445C4EA-1483-4AA2-9A7D-637FE1863CC0}" dt="2020-05-14T10:56:17.174" v="1900" actId="20577"/>
          <ac:spMkLst>
            <pc:docMk/>
            <pc:sldMk cId="2599536103" sldId="284"/>
            <ac:spMk id="2" creationId="{00000000-0000-0000-0000-000000000000}"/>
          </ac:spMkLst>
        </pc:spChg>
        <pc:spChg chg="add del mod">
          <ac:chgData name="Wongrukun, Pimchaya (Refinitiv)" userId="4362e682-a8cb-48d4-b50b-c9a4c8712856" providerId="ADAL" clId="{2445C4EA-1483-4AA2-9A7D-637FE1863CC0}" dt="2020-05-14T10:56:22.809" v="1901" actId="478"/>
          <ac:spMkLst>
            <pc:docMk/>
            <pc:sldMk cId="2599536103" sldId="284"/>
            <ac:spMk id="4" creationId="{AE02481B-2D3E-4F85-9C56-80EF5E2DF9DD}"/>
          </ac:spMkLst>
        </pc:spChg>
        <pc:picChg chg="add del mod">
          <ac:chgData name="Wongrukun, Pimchaya (Refinitiv)" userId="4362e682-a8cb-48d4-b50b-c9a4c8712856" providerId="ADAL" clId="{2445C4EA-1483-4AA2-9A7D-637FE1863CC0}" dt="2020-05-14T10:55:47.540" v="1897" actId="478"/>
          <ac:picMkLst>
            <pc:docMk/>
            <pc:sldMk cId="2599536103" sldId="284"/>
            <ac:picMk id="3" creationId="{4890E00D-67A5-4872-A918-621BD393C631}"/>
          </ac:picMkLst>
        </pc:picChg>
      </pc:sldChg>
      <pc:sldChg chg="del">
        <pc:chgData name="Wongrukun, Pimchaya (Refinitiv)" userId="4362e682-a8cb-48d4-b50b-c9a4c8712856" providerId="ADAL" clId="{2445C4EA-1483-4AA2-9A7D-637FE1863CC0}" dt="2020-05-20T05:43:19.480" v="1961" actId="2696"/>
        <pc:sldMkLst>
          <pc:docMk/>
          <pc:sldMk cId="1771658576" sldId="303"/>
        </pc:sldMkLst>
      </pc:sldChg>
      <pc:sldChg chg="del">
        <pc:chgData name="Wongrukun, Pimchaya (Refinitiv)" userId="4362e682-a8cb-48d4-b50b-c9a4c8712856" providerId="ADAL" clId="{2445C4EA-1483-4AA2-9A7D-637FE1863CC0}" dt="2020-05-20T05:43:18.559" v="1943" actId="2696"/>
        <pc:sldMkLst>
          <pc:docMk/>
          <pc:sldMk cId="1387143770" sldId="306"/>
        </pc:sldMkLst>
      </pc:sldChg>
      <pc:sldChg chg="del">
        <pc:chgData name="Wongrukun, Pimchaya (Refinitiv)" userId="4362e682-a8cb-48d4-b50b-c9a4c8712856" providerId="ADAL" clId="{2445C4EA-1483-4AA2-9A7D-637FE1863CC0}" dt="2020-05-20T05:43:18.619" v="1945" actId="2696"/>
        <pc:sldMkLst>
          <pc:docMk/>
          <pc:sldMk cId="2073499376" sldId="307"/>
        </pc:sldMkLst>
      </pc:sldChg>
      <pc:sldChg chg="del">
        <pc:chgData name="Wongrukun, Pimchaya (Refinitiv)" userId="4362e682-a8cb-48d4-b50b-c9a4c8712856" providerId="ADAL" clId="{2445C4EA-1483-4AA2-9A7D-637FE1863CC0}" dt="2020-05-20T05:43:18.752" v="1951" actId="2696"/>
        <pc:sldMkLst>
          <pc:docMk/>
          <pc:sldMk cId="3048307260" sldId="328"/>
        </pc:sldMkLst>
      </pc:sldChg>
      <pc:sldChg chg="del">
        <pc:chgData name="Wongrukun, Pimchaya (Refinitiv)" userId="4362e682-a8cb-48d4-b50b-c9a4c8712856" providerId="ADAL" clId="{2445C4EA-1483-4AA2-9A7D-637FE1863CC0}" dt="2020-05-20T05:43:18.736" v="1950" actId="2696"/>
        <pc:sldMkLst>
          <pc:docMk/>
          <pc:sldMk cId="835914696" sldId="330"/>
        </pc:sldMkLst>
      </pc:sldChg>
      <pc:sldChg chg="del">
        <pc:chgData name="Wongrukun, Pimchaya (Refinitiv)" userId="4362e682-a8cb-48d4-b50b-c9a4c8712856" providerId="ADAL" clId="{2445C4EA-1483-4AA2-9A7D-637FE1863CC0}" dt="2020-05-20T05:43:19.148" v="1957" actId="2696"/>
        <pc:sldMkLst>
          <pc:docMk/>
          <pc:sldMk cId="2825947300" sldId="331"/>
        </pc:sldMkLst>
      </pc:sldChg>
      <pc:sldChg chg="del">
        <pc:chgData name="Wongrukun, Pimchaya (Refinitiv)" userId="4362e682-a8cb-48d4-b50b-c9a4c8712856" providerId="ADAL" clId="{2445C4EA-1483-4AA2-9A7D-637FE1863CC0}" dt="2020-05-20T05:43:19.215" v="1958" actId="2696"/>
        <pc:sldMkLst>
          <pc:docMk/>
          <pc:sldMk cId="1765948906" sldId="332"/>
        </pc:sldMkLst>
      </pc:sldChg>
      <pc:sldChg chg="del">
        <pc:chgData name="Wongrukun, Pimchaya (Refinitiv)" userId="4362e682-a8cb-48d4-b50b-c9a4c8712856" providerId="ADAL" clId="{2445C4EA-1483-4AA2-9A7D-637FE1863CC0}" dt="2020-05-20T05:43:19.969" v="1969" actId="2696"/>
        <pc:sldMkLst>
          <pc:docMk/>
          <pc:sldMk cId="3121382875" sldId="334"/>
        </pc:sldMkLst>
      </pc:sldChg>
      <pc:sldChg chg="del">
        <pc:chgData name="Wongrukun, Pimchaya (Refinitiv)" userId="4362e682-a8cb-48d4-b50b-c9a4c8712856" providerId="ADAL" clId="{2445C4EA-1483-4AA2-9A7D-637FE1863CC0}" dt="2020-05-20T05:43:20.021" v="1970" actId="2696"/>
        <pc:sldMkLst>
          <pc:docMk/>
          <pc:sldMk cId="1390468772" sldId="335"/>
        </pc:sldMkLst>
      </pc:sldChg>
      <pc:sldChg chg="del">
        <pc:chgData name="Wongrukun, Pimchaya (Refinitiv)" userId="4362e682-a8cb-48d4-b50b-c9a4c8712856" providerId="ADAL" clId="{2445C4EA-1483-4AA2-9A7D-637FE1863CC0}" dt="2020-05-20T05:43:20.048" v="1971" actId="2696"/>
        <pc:sldMkLst>
          <pc:docMk/>
          <pc:sldMk cId="457848820" sldId="336"/>
        </pc:sldMkLst>
      </pc:sldChg>
      <pc:sldChg chg="del">
        <pc:chgData name="Wongrukun, Pimchaya (Refinitiv)" userId="4362e682-a8cb-48d4-b50b-c9a4c8712856" providerId="ADAL" clId="{2445C4EA-1483-4AA2-9A7D-637FE1863CC0}" dt="2020-05-20T05:43:20.077" v="1972" actId="2696"/>
        <pc:sldMkLst>
          <pc:docMk/>
          <pc:sldMk cId="2332175922" sldId="337"/>
        </pc:sldMkLst>
      </pc:sldChg>
      <pc:sldChg chg="del">
        <pc:chgData name="Wongrukun, Pimchaya (Refinitiv)" userId="4362e682-a8cb-48d4-b50b-c9a4c8712856" providerId="ADAL" clId="{2445C4EA-1483-4AA2-9A7D-637FE1863CC0}" dt="2020-05-20T05:43:18.677" v="1947" actId="2696"/>
        <pc:sldMkLst>
          <pc:docMk/>
          <pc:sldMk cId="2469253931" sldId="339"/>
        </pc:sldMkLst>
      </pc:sldChg>
      <pc:sldChg chg="del">
        <pc:chgData name="Wongrukun, Pimchaya (Refinitiv)" userId="4362e682-a8cb-48d4-b50b-c9a4c8712856" providerId="ADAL" clId="{2445C4EA-1483-4AA2-9A7D-637FE1863CC0}" dt="2020-05-20T05:43:20.437" v="1988" actId="2696"/>
        <pc:sldMkLst>
          <pc:docMk/>
          <pc:sldMk cId="2610150412" sldId="341"/>
        </pc:sldMkLst>
      </pc:sldChg>
      <pc:sldChg chg="del">
        <pc:chgData name="Wongrukun, Pimchaya (Refinitiv)" userId="4362e682-a8cb-48d4-b50b-c9a4c8712856" providerId="ADAL" clId="{2445C4EA-1483-4AA2-9A7D-637FE1863CC0}" dt="2020-05-20T05:43:20.491" v="1989" actId="2696"/>
        <pc:sldMkLst>
          <pc:docMk/>
          <pc:sldMk cId="3278094757" sldId="342"/>
        </pc:sldMkLst>
      </pc:sldChg>
      <pc:sldChg chg="del">
        <pc:chgData name="Wongrukun, Pimchaya (Refinitiv)" userId="4362e682-a8cb-48d4-b50b-c9a4c8712856" providerId="ADAL" clId="{2445C4EA-1483-4AA2-9A7D-637FE1863CC0}" dt="2020-05-20T05:43:18.993" v="1956" actId="2696"/>
        <pc:sldMkLst>
          <pc:docMk/>
          <pc:sldMk cId="2685333548" sldId="343"/>
        </pc:sldMkLst>
      </pc:sldChg>
      <pc:sldChg chg="del">
        <pc:chgData name="Wongrukun, Pimchaya (Refinitiv)" userId="4362e682-a8cb-48d4-b50b-c9a4c8712856" providerId="ADAL" clId="{2445C4EA-1483-4AA2-9A7D-637FE1863CC0}" dt="2020-05-20T05:43:19.823" v="1967" actId="2696"/>
        <pc:sldMkLst>
          <pc:docMk/>
          <pc:sldMk cId="3849202079" sldId="344"/>
        </pc:sldMkLst>
      </pc:sldChg>
      <pc:sldChg chg="del">
        <pc:chgData name="Wongrukun, Pimchaya (Refinitiv)" userId="4362e682-a8cb-48d4-b50b-c9a4c8712856" providerId="ADAL" clId="{2445C4EA-1483-4AA2-9A7D-637FE1863CC0}" dt="2020-05-20T05:43:20.302" v="1981" actId="2696"/>
        <pc:sldMkLst>
          <pc:docMk/>
          <pc:sldMk cId="3596820097" sldId="345"/>
        </pc:sldMkLst>
      </pc:sldChg>
      <pc:sldChg chg="del">
        <pc:chgData name="Wongrukun, Pimchaya (Refinitiv)" userId="4362e682-a8cb-48d4-b50b-c9a4c8712856" providerId="ADAL" clId="{2445C4EA-1483-4AA2-9A7D-637FE1863CC0}" dt="2020-05-20T05:43:18.711" v="1949" actId="2696"/>
        <pc:sldMkLst>
          <pc:docMk/>
          <pc:sldMk cId="193315219" sldId="347"/>
        </pc:sldMkLst>
      </pc:sldChg>
      <pc:sldChg chg="del">
        <pc:chgData name="Wongrukun, Pimchaya (Refinitiv)" userId="4362e682-a8cb-48d4-b50b-c9a4c8712856" providerId="ADAL" clId="{2445C4EA-1483-4AA2-9A7D-637FE1863CC0}" dt="2020-05-20T05:43:18.768" v="1952" actId="2696"/>
        <pc:sldMkLst>
          <pc:docMk/>
          <pc:sldMk cId="3622577347" sldId="348"/>
        </pc:sldMkLst>
      </pc:sldChg>
      <pc:sldChg chg="del">
        <pc:chgData name="Wongrukun, Pimchaya (Refinitiv)" userId="4362e682-a8cb-48d4-b50b-c9a4c8712856" providerId="ADAL" clId="{2445C4EA-1483-4AA2-9A7D-637FE1863CC0}" dt="2020-05-20T05:43:18.813" v="1954" actId="2696"/>
        <pc:sldMkLst>
          <pc:docMk/>
          <pc:sldMk cId="1684520511" sldId="349"/>
        </pc:sldMkLst>
      </pc:sldChg>
      <pc:sldChg chg="del">
        <pc:chgData name="Wongrukun, Pimchaya (Refinitiv)" userId="4362e682-a8cb-48d4-b50b-c9a4c8712856" providerId="ADAL" clId="{2445C4EA-1483-4AA2-9A7D-637FE1863CC0}" dt="2020-05-20T05:43:18.832" v="1955" actId="2696"/>
        <pc:sldMkLst>
          <pc:docMk/>
          <pc:sldMk cId="3321592667" sldId="350"/>
        </pc:sldMkLst>
      </pc:sldChg>
      <pc:sldChg chg="del">
        <pc:chgData name="Wongrukun, Pimchaya (Refinitiv)" userId="4362e682-a8cb-48d4-b50b-c9a4c8712856" providerId="ADAL" clId="{2445C4EA-1483-4AA2-9A7D-637FE1863CC0}" dt="2020-05-20T05:43:18.787" v="1953" actId="2696"/>
        <pc:sldMkLst>
          <pc:docMk/>
          <pc:sldMk cId="1783814062" sldId="351"/>
        </pc:sldMkLst>
      </pc:sldChg>
      <pc:sldChg chg="del">
        <pc:chgData name="Wongrukun, Pimchaya (Refinitiv)" userId="4362e682-a8cb-48d4-b50b-c9a4c8712856" providerId="ADAL" clId="{2445C4EA-1483-4AA2-9A7D-637FE1863CC0}" dt="2020-05-20T05:43:18.602" v="1944" actId="2696"/>
        <pc:sldMkLst>
          <pc:docMk/>
          <pc:sldMk cId="821204340" sldId="352"/>
        </pc:sldMkLst>
      </pc:sldChg>
      <pc:sldChg chg="del">
        <pc:chgData name="Wongrukun, Pimchaya (Refinitiv)" userId="4362e682-a8cb-48d4-b50b-c9a4c8712856" providerId="ADAL" clId="{2445C4EA-1483-4AA2-9A7D-637FE1863CC0}" dt="2020-05-20T05:43:19.690" v="1963" actId="2696"/>
        <pc:sldMkLst>
          <pc:docMk/>
          <pc:sldMk cId="889763203" sldId="353"/>
        </pc:sldMkLst>
      </pc:sldChg>
      <pc:sldChg chg="del">
        <pc:chgData name="Wongrukun, Pimchaya (Refinitiv)" userId="4362e682-a8cb-48d4-b50b-c9a4c8712856" providerId="ADAL" clId="{2445C4EA-1483-4AA2-9A7D-637FE1863CC0}" dt="2020-05-20T05:43:19.746" v="1964" actId="2696"/>
        <pc:sldMkLst>
          <pc:docMk/>
          <pc:sldMk cId="3692757045" sldId="354"/>
        </pc:sldMkLst>
      </pc:sldChg>
      <pc:sldChg chg="del">
        <pc:chgData name="Wongrukun, Pimchaya (Refinitiv)" userId="4362e682-a8cb-48d4-b50b-c9a4c8712856" providerId="ADAL" clId="{2445C4EA-1483-4AA2-9A7D-637FE1863CC0}" dt="2020-05-20T05:43:20.264" v="1979" actId="2696"/>
        <pc:sldMkLst>
          <pc:docMk/>
          <pc:sldMk cId="1843075643" sldId="356"/>
        </pc:sldMkLst>
      </pc:sldChg>
      <pc:sldChg chg="del">
        <pc:chgData name="Wongrukun, Pimchaya (Refinitiv)" userId="4362e682-a8cb-48d4-b50b-c9a4c8712856" providerId="ADAL" clId="{2445C4EA-1483-4AA2-9A7D-637FE1863CC0}" dt="2020-05-20T05:43:19.770" v="1965" actId="2696"/>
        <pc:sldMkLst>
          <pc:docMk/>
          <pc:sldMk cId="574928763" sldId="357"/>
        </pc:sldMkLst>
      </pc:sldChg>
      <pc:sldChg chg="del">
        <pc:chgData name="Wongrukun, Pimchaya (Refinitiv)" userId="4362e682-a8cb-48d4-b50b-c9a4c8712856" providerId="ADAL" clId="{2445C4EA-1483-4AA2-9A7D-637FE1863CC0}" dt="2020-05-20T05:43:19.787" v="1966" actId="2696"/>
        <pc:sldMkLst>
          <pc:docMk/>
          <pc:sldMk cId="2366604073" sldId="358"/>
        </pc:sldMkLst>
      </pc:sldChg>
      <pc:sldChg chg="del">
        <pc:chgData name="Wongrukun, Pimchaya (Refinitiv)" userId="4362e682-a8cb-48d4-b50b-c9a4c8712856" providerId="ADAL" clId="{2445C4EA-1483-4AA2-9A7D-637FE1863CC0}" dt="2020-05-20T05:43:18.226" v="1925" actId="2696"/>
        <pc:sldMkLst>
          <pc:docMk/>
          <pc:sldMk cId="3750680385" sldId="359"/>
        </pc:sldMkLst>
      </pc:sldChg>
      <pc:sldChg chg="del">
        <pc:chgData name="Wongrukun, Pimchaya (Refinitiv)" userId="4362e682-a8cb-48d4-b50b-c9a4c8712856" providerId="ADAL" clId="{2445C4EA-1483-4AA2-9A7D-637FE1863CC0}" dt="2020-05-20T05:43:18.288" v="1928" actId="2696"/>
        <pc:sldMkLst>
          <pc:docMk/>
          <pc:sldMk cId="2077345466" sldId="361"/>
        </pc:sldMkLst>
      </pc:sldChg>
      <pc:sldChg chg="del">
        <pc:chgData name="Wongrukun, Pimchaya (Refinitiv)" userId="4362e682-a8cb-48d4-b50b-c9a4c8712856" providerId="ADAL" clId="{2445C4EA-1483-4AA2-9A7D-637FE1863CC0}" dt="2020-05-20T05:43:18.303" v="1930" actId="2696"/>
        <pc:sldMkLst>
          <pc:docMk/>
          <pc:sldMk cId="870668078" sldId="362"/>
        </pc:sldMkLst>
      </pc:sldChg>
      <pc:sldChg chg="del">
        <pc:chgData name="Wongrukun, Pimchaya (Refinitiv)" userId="4362e682-a8cb-48d4-b50b-c9a4c8712856" providerId="ADAL" clId="{2445C4EA-1483-4AA2-9A7D-637FE1863CC0}" dt="2020-05-20T05:43:18.333" v="1933" actId="2696"/>
        <pc:sldMkLst>
          <pc:docMk/>
          <pc:sldMk cId="3826039125" sldId="364"/>
        </pc:sldMkLst>
      </pc:sldChg>
      <pc:sldChg chg="del">
        <pc:chgData name="Wongrukun, Pimchaya (Refinitiv)" userId="4362e682-a8cb-48d4-b50b-c9a4c8712856" providerId="ADAL" clId="{2445C4EA-1483-4AA2-9A7D-637FE1863CC0}" dt="2020-05-20T05:43:18.352" v="1934" actId="2696"/>
        <pc:sldMkLst>
          <pc:docMk/>
          <pc:sldMk cId="1517046833" sldId="365"/>
        </pc:sldMkLst>
      </pc:sldChg>
      <pc:sldChg chg="del">
        <pc:chgData name="Wongrukun, Pimchaya (Refinitiv)" userId="4362e682-a8cb-48d4-b50b-c9a4c8712856" providerId="ADAL" clId="{2445C4EA-1483-4AA2-9A7D-637FE1863CC0}" dt="2020-05-20T05:43:18.384" v="1936" actId="2696"/>
        <pc:sldMkLst>
          <pc:docMk/>
          <pc:sldMk cId="1321193102" sldId="368"/>
        </pc:sldMkLst>
      </pc:sldChg>
      <pc:sldChg chg="del">
        <pc:chgData name="Wongrukun, Pimchaya (Refinitiv)" userId="4362e682-a8cb-48d4-b50b-c9a4c8712856" providerId="ADAL" clId="{2445C4EA-1483-4AA2-9A7D-637FE1863CC0}" dt="2020-05-20T05:43:18.396" v="1937" actId="2696"/>
        <pc:sldMkLst>
          <pc:docMk/>
          <pc:sldMk cId="2648616678" sldId="369"/>
        </pc:sldMkLst>
      </pc:sldChg>
      <pc:sldChg chg="modSp del ord modNotesTx">
        <pc:chgData name="Wongrukun, Pimchaya (Refinitiv)" userId="4362e682-a8cb-48d4-b50b-c9a4c8712856" providerId="ADAL" clId="{2445C4EA-1483-4AA2-9A7D-637FE1863CC0}" dt="2020-05-20T05:43:18.274" v="1927" actId="2696"/>
        <pc:sldMkLst>
          <pc:docMk/>
          <pc:sldMk cId="4024865008" sldId="370"/>
        </pc:sldMkLst>
        <pc:spChg chg="mod">
          <ac:chgData name="Wongrukun, Pimchaya (Refinitiv)" userId="4362e682-a8cb-48d4-b50b-c9a4c8712856" providerId="ADAL" clId="{2445C4EA-1483-4AA2-9A7D-637FE1863CC0}" dt="2020-05-08T09:39:04.720" v="38" actId="20577"/>
          <ac:spMkLst>
            <pc:docMk/>
            <pc:sldMk cId="4024865008" sldId="370"/>
            <ac:spMk id="2" creationId="{00000000-0000-0000-0000-000000000000}"/>
          </ac:spMkLst>
        </pc:spChg>
        <pc:spChg chg="mod">
          <ac:chgData name="Wongrukun, Pimchaya (Refinitiv)" userId="4362e682-a8cb-48d4-b50b-c9a4c8712856" providerId="ADAL" clId="{2445C4EA-1483-4AA2-9A7D-637FE1863CC0}" dt="2020-05-08T09:39:09.849" v="39" actId="20577"/>
          <ac:spMkLst>
            <pc:docMk/>
            <pc:sldMk cId="4024865008" sldId="370"/>
            <ac:spMk id="3" creationId="{00000000-0000-0000-0000-000000000000}"/>
          </ac:spMkLst>
        </pc:spChg>
      </pc:sldChg>
      <pc:sldChg chg="del">
        <pc:chgData name="Wongrukun, Pimchaya (Refinitiv)" userId="4362e682-a8cb-48d4-b50b-c9a4c8712856" providerId="ADAL" clId="{2445C4EA-1483-4AA2-9A7D-637FE1863CC0}" dt="2020-05-20T05:43:18.418" v="1939" actId="2696"/>
        <pc:sldMkLst>
          <pc:docMk/>
          <pc:sldMk cId="1709434430" sldId="372"/>
        </pc:sldMkLst>
      </pc:sldChg>
      <pc:sldChg chg="del">
        <pc:chgData name="Wongrukun, Pimchaya (Refinitiv)" userId="4362e682-a8cb-48d4-b50b-c9a4c8712856" providerId="ADAL" clId="{2445C4EA-1483-4AA2-9A7D-637FE1863CC0}" dt="2020-05-20T05:43:18.430" v="1940" actId="2696"/>
        <pc:sldMkLst>
          <pc:docMk/>
          <pc:sldMk cId="966392740" sldId="373"/>
        </pc:sldMkLst>
      </pc:sldChg>
      <pc:sldChg chg="del">
        <pc:chgData name="Wongrukun, Pimchaya (Refinitiv)" userId="4362e682-a8cb-48d4-b50b-c9a4c8712856" providerId="ADAL" clId="{2445C4EA-1483-4AA2-9A7D-637FE1863CC0}" dt="2020-05-20T05:43:18.446" v="1941" actId="2696"/>
        <pc:sldMkLst>
          <pc:docMk/>
          <pc:sldMk cId="1733763370" sldId="377"/>
        </pc:sldMkLst>
      </pc:sldChg>
      <pc:sldChg chg="del">
        <pc:chgData name="Wongrukun, Pimchaya (Refinitiv)" userId="4362e682-a8cb-48d4-b50b-c9a4c8712856" providerId="ADAL" clId="{2445C4EA-1483-4AA2-9A7D-637FE1863CC0}" dt="2020-05-20T05:43:18.650" v="1946" actId="2696"/>
        <pc:sldMkLst>
          <pc:docMk/>
          <pc:sldMk cId="3578683474" sldId="378"/>
        </pc:sldMkLst>
      </pc:sldChg>
      <pc:sldChg chg="del">
        <pc:chgData name="Wongrukun, Pimchaya (Refinitiv)" userId="4362e682-a8cb-48d4-b50b-c9a4c8712856" providerId="ADAL" clId="{2445C4EA-1483-4AA2-9A7D-637FE1863CC0}" dt="2020-05-20T05:43:18.498" v="1942" actId="2696"/>
        <pc:sldMkLst>
          <pc:docMk/>
          <pc:sldMk cId="1446390608" sldId="379"/>
        </pc:sldMkLst>
      </pc:sldChg>
      <pc:sldChg chg="del">
        <pc:chgData name="Wongrukun, Pimchaya (Refinitiv)" userId="4362e682-a8cb-48d4-b50b-c9a4c8712856" providerId="ADAL" clId="{2445C4EA-1483-4AA2-9A7D-637FE1863CC0}" dt="2020-05-20T05:43:18.245" v="1926" actId="2696"/>
        <pc:sldMkLst>
          <pc:docMk/>
          <pc:sldMk cId="1857906844" sldId="381"/>
        </pc:sldMkLst>
      </pc:sldChg>
      <pc:sldChg chg="del">
        <pc:chgData name="Wongrukun, Pimchaya (Refinitiv)" userId="4362e682-a8cb-48d4-b50b-c9a4c8712856" providerId="ADAL" clId="{2445C4EA-1483-4AA2-9A7D-637FE1863CC0}" dt="2020-05-20T05:43:18.370" v="1935" actId="2696"/>
        <pc:sldMkLst>
          <pc:docMk/>
          <pc:sldMk cId="3467889302" sldId="382"/>
        </pc:sldMkLst>
      </pc:sldChg>
      <pc:sldChg chg="del">
        <pc:chgData name="Wongrukun, Pimchaya (Refinitiv)" userId="4362e682-a8cb-48d4-b50b-c9a4c8712856" providerId="ADAL" clId="{2445C4EA-1483-4AA2-9A7D-637FE1863CC0}" dt="2020-05-20T05:43:20.318" v="1982" actId="2696"/>
        <pc:sldMkLst>
          <pc:docMk/>
          <pc:sldMk cId="2449429766" sldId="383"/>
        </pc:sldMkLst>
      </pc:sldChg>
      <pc:sldChg chg="del">
        <pc:chgData name="Wongrukun, Pimchaya (Refinitiv)" userId="4362e682-a8cb-48d4-b50b-c9a4c8712856" providerId="ADAL" clId="{2445C4EA-1483-4AA2-9A7D-637FE1863CC0}" dt="2020-05-20T05:43:19.275" v="1959" actId="2696"/>
        <pc:sldMkLst>
          <pc:docMk/>
          <pc:sldMk cId="843374711" sldId="384"/>
        </pc:sldMkLst>
      </pc:sldChg>
      <pc:sldChg chg="del">
        <pc:chgData name="Wongrukun, Pimchaya (Refinitiv)" userId="4362e682-a8cb-48d4-b50b-c9a4c8712856" providerId="ADAL" clId="{2445C4EA-1483-4AA2-9A7D-637FE1863CC0}" dt="2020-05-20T05:43:20.352" v="1985" actId="2696"/>
        <pc:sldMkLst>
          <pc:docMk/>
          <pc:sldMk cId="2547576743" sldId="386"/>
        </pc:sldMkLst>
      </pc:sldChg>
      <pc:sldChg chg="del">
        <pc:chgData name="Wongrukun, Pimchaya (Refinitiv)" userId="4362e682-a8cb-48d4-b50b-c9a4c8712856" providerId="ADAL" clId="{2445C4EA-1483-4AA2-9A7D-637FE1863CC0}" dt="2020-05-20T05:43:20.393" v="1987" actId="2696"/>
        <pc:sldMkLst>
          <pc:docMk/>
          <pc:sldMk cId="2740530639" sldId="387"/>
        </pc:sldMkLst>
      </pc:sldChg>
      <pc:sldChg chg="del">
        <pc:chgData name="Wongrukun, Pimchaya (Refinitiv)" userId="4362e682-a8cb-48d4-b50b-c9a4c8712856" providerId="ADAL" clId="{2445C4EA-1483-4AA2-9A7D-637FE1863CC0}" dt="2020-05-20T05:43:20.363" v="1986" actId="2696"/>
        <pc:sldMkLst>
          <pc:docMk/>
          <pc:sldMk cId="645283394" sldId="388"/>
        </pc:sldMkLst>
      </pc:sldChg>
      <pc:sldChg chg="del">
        <pc:chgData name="Wongrukun, Pimchaya (Refinitiv)" userId="4362e682-a8cb-48d4-b50b-c9a4c8712856" providerId="ADAL" clId="{2445C4EA-1483-4AA2-9A7D-637FE1863CC0}" dt="2020-05-20T05:43:18.692" v="1948" actId="2696"/>
        <pc:sldMkLst>
          <pc:docMk/>
          <pc:sldMk cId="317603727" sldId="389"/>
        </pc:sldMkLst>
      </pc:sldChg>
      <pc:sldChg chg="del">
        <pc:chgData name="Wongrukun, Pimchaya (Refinitiv)" userId="4362e682-a8cb-48d4-b50b-c9a4c8712856" providerId="ADAL" clId="{2445C4EA-1483-4AA2-9A7D-637FE1863CC0}" dt="2020-05-20T05:43:20.340" v="1984" actId="2696"/>
        <pc:sldMkLst>
          <pc:docMk/>
          <pc:sldMk cId="3512485689" sldId="391"/>
        </pc:sldMkLst>
      </pc:sldChg>
      <pc:sldChg chg="del">
        <pc:chgData name="Wongrukun, Pimchaya (Refinitiv)" userId="4362e682-a8cb-48d4-b50b-c9a4c8712856" providerId="ADAL" clId="{2445C4EA-1483-4AA2-9A7D-637FE1863CC0}" dt="2020-05-20T05:43:20.281" v="1980" actId="2696"/>
        <pc:sldMkLst>
          <pc:docMk/>
          <pc:sldMk cId="3467809136" sldId="392"/>
        </pc:sldMkLst>
      </pc:sldChg>
      <pc:sldChg chg="modSp modNotesTx">
        <pc:chgData name="Wongrukun, Pimchaya (Refinitiv)" userId="4362e682-a8cb-48d4-b50b-c9a4c8712856" providerId="ADAL" clId="{2445C4EA-1483-4AA2-9A7D-637FE1863CC0}" dt="2020-05-20T04:50:38.025" v="1920" actId="20577"/>
        <pc:sldMkLst>
          <pc:docMk/>
          <pc:sldMk cId="6405915" sldId="393"/>
        </pc:sldMkLst>
        <pc:spChg chg="mod">
          <ac:chgData name="Wongrukun, Pimchaya (Refinitiv)" userId="4362e682-a8cb-48d4-b50b-c9a4c8712856" providerId="ADAL" clId="{2445C4EA-1483-4AA2-9A7D-637FE1863CC0}" dt="2020-05-14T06:46:51.748" v="1805" actId="20577"/>
          <ac:spMkLst>
            <pc:docMk/>
            <pc:sldMk cId="6405915" sldId="393"/>
            <ac:spMk id="2" creationId="{00000000-0000-0000-0000-000000000000}"/>
          </ac:spMkLst>
        </pc:spChg>
        <pc:spChg chg="mod">
          <ac:chgData name="Wongrukun, Pimchaya (Refinitiv)" userId="4362e682-a8cb-48d4-b50b-c9a4c8712856" providerId="ADAL" clId="{2445C4EA-1483-4AA2-9A7D-637FE1863CC0}" dt="2020-05-20T04:50:38.025" v="1920" actId="20577"/>
          <ac:spMkLst>
            <pc:docMk/>
            <pc:sldMk cId="6405915" sldId="393"/>
            <ac:spMk id="3" creationId="{00000000-0000-0000-0000-000000000000}"/>
          </ac:spMkLst>
        </pc:spChg>
        <pc:spChg chg="mod">
          <ac:chgData name="Wongrukun, Pimchaya (Refinitiv)" userId="4362e682-a8cb-48d4-b50b-c9a4c8712856" providerId="ADAL" clId="{2445C4EA-1483-4AA2-9A7D-637FE1863CC0}" dt="2020-05-20T04:50:30.838" v="1919" actId="20577"/>
          <ac:spMkLst>
            <pc:docMk/>
            <pc:sldMk cId="6405915" sldId="393"/>
            <ac:spMk id="4" creationId="{00000000-0000-0000-0000-000000000000}"/>
          </ac:spMkLst>
        </pc:spChg>
      </pc:sldChg>
      <pc:sldChg chg="del">
        <pc:chgData name="Wongrukun, Pimchaya (Refinitiv)" userId="4362e682-a8cb-48d4-b50b-c9a4c8712856" providerId="ADAL" clId="{2445C4EA-1483-4AA2-9A7D-637FE1863CC0}" dt="2020-05-20T05:43:18.200" v="1924" actId="2696"/>
        <pc:sldMkLst>
          <pc:docMk/>
          <pc:sldMk cId="142781317" sldId="394"/>
        </pc:sldMkLst>
      </pc:sldChg>
      <pc:sldChg chg="del">
        <pc:chgData name="Wongrukun, Pimchaya (Refinitiv)" userId="4362e682-a8cb-48d4-b50b-c9a4c8712856" providerId="ADAL" clId="{2445C4EA-1483-4AA2-9A7D-637FE1863CC0}" dt="2020-05-20T05:43:19.888" v="1968" actId="2696"/>
        <pc:sldMkLst>
          <pc:docMk/>
          <pc:sldMk cId="3806474584" sldId="888"/>
        </pc:sldMkLst>
      </pc:sldChg>
      <pc:sldChg chg="del">
        <pc:chgData name="Wongrukun, Pimchaya (Refinitiv)" userId="4362e682-a8cb-48d4-b50b-c9a4c8712856" providerId="ADAL" clId="{2445C4EA-1483-4AA2-9A7D-637FE1863CC0}" dt="2020-05-20T05:43:20.331" v="1983" actId="2696"/>
        <pc:sldMkLst>
          <pc:docMk/>
          <pc:sldMk cId="2619346586" sldId="889"/>
        </pc:sldMkLst>
      </pc:sldChg>
      <pc:sldChg chg="del">
        <pc:chgData name="Wongrukun, Pimchaya (Refinitiv)" userId="4362e682-a8cb-48d4-b50b-c9a4c8712856" providerId="ADAL" clId="{2445C4EA-1483-4AA2-9A7D-637FE1863CC0}" dt="2020-05-20T05:43:20.499" v="1990" actId="2696"/>
        <pc:sldMkLst>
          <pc:docMk/>
          <pc:sldMk cId="675984227" sldId="890"/>
        </pc:sldMkLst>
      </pc:sldChg>
      <pc:sldChg chg="add del">
        <pc:chgData name="Wongrukun, Pimchaya (Refinitiv)" userId="4362e682-a8cb-48d4-b50b-c9a4c8712856" providerId="ADAL" clId="{2445C4EA-1483-4AA2-9A7D-637FE1863CC0}" dt="2020-05-20T05:43:18.407" v="1938" actId="2696"/>
        <pc:sldMkLst>
          <pc:docMk/>
          <pc:sldMk cId="3334420382" sldId="891"/>
        </pc:sldMkLst>
      </pc:sldChg>
      <pc:sldChg chg="add del">
        <pc:chgData name="Wongrukun, Pimchaya (Refinitiv)" userId="4362e682-a8cb-48d4-b50b-c9a4c8712856" providerId="ADAL" clId="{2445C4EA-1483-4AA2-9A7D-637FE1863CC0}" dt="2020-05-20T05:43:18.319" v="1932" actId="2696"/>
        <pc:sldMkLst>
          <pc:docMk/>
          <pc:sldMk cId="1753573228" sldId="892"/>
        </pc:sldMkLst>
      </pc:sldChg>
      <pc:sldChg chg="addSp delSp modSp add del ord delAnim modAnim modNotesTx">
        <pc:chgData name="Wongrukun, Pimchaya (Refinitiv)" userId="4362e682-a8cb-48d4-b50b-c9a4c8712856" providerId="ADAL" clId="{2445C4EA-1483-4AA2-9A7D-637FE1863CC0}" dt="2020-05-20T05:43:18.109" v="1921" actId="2696"/>
        <pc:sldMkLst>
          <pc:docMk/>
          <pc:sldMk cId="3767025798" sldId="893"/>
        </pc:sldMkLst>
        <pc:spChg chg="mod">
          <ac:chgData name="Wongrukun, Pimchaya (Refinitiv)" userId="4362e682-a8cb-48d4-b50b-c9a4c8712856" providerId="ADAL" clId="{2445C4EA-1483-4AA2-9A7D-637FE1863CC0}" dt="2020-05-13T06:28:30.937" v="1766" actId="20577"/>
          <ac:spMkLst>
            <pc:docMk/>
            <pc:sldMk cId="3767025798" sldId="893"/>
            <ac:spMk id="2" creationId="{00000000-0000-0000-0000-000000000000}"/>
          </ac:spMkLst>
        </pc:spChg>
        <pc:spChg chg="add del mod">
          <ac:chgData name="Wongrukun, Pimchaya (Refinitiv)" userId="4362e682-a8cb-48d4-b50b-c9a4c8712856" providerId="ADAL" clId="{2445C4EA-1483-4AA2-9A7D-637FE1863CC0}" dt="2020-05-12T02:34:46.957" v="814" actId="478"/>
          <ac:spMkLst>
            <pc:docMk/>
            <pc:sldMk cId="3767025798" sldId="893"/>
            <ac:spMk id="3" creationId="{90F943E3-F636-4EAC-860D-9CA7B3C77AA7}"/>
          </ac:spMkLst>
        </pc:spChg>
        <pc:spChg chg="add del mod">
          <ac:chgData name="Wongrukun, Pimchaya (Refinitiv)" userId="4362e682-a8cb-48d4-b50b-c9a4c8712856" providerId="ADAL" clId="{2445C4EA-1483-4AA2-9A7D-637FE1863CC0}" dt="2020-05-12T04:21:14.885" v="1047" actId="478"/>
          <ac:spMkLst>
            <pc:docMk/>
            <pc:sldMk cId="3767025798" sldId="893"/>
            <ac:spMk id="4" creationId="{57C4A41C-92A2-4496-BF4D-07E1C2BBE554}"/>
          </ac:spMkLst>
        </pc:spChg>
        <pc:spChg chg="add del mod">
          <ac:chgData name="Wongrukun, Pimchaya (Refinitiv)" userId="4362e682-a8cb-48d4-b50b-c9a4c8712856" providerId="ADAL" clId="{2445C4EA-1483-4AA2-9A7D-637FE1863CC0}" dt="2020-05-12T04:07:42.730" v="917" actId="478"/>
          <ac:spMkLst>
            <pc:docMk/>
            <pc:sldMk cId="3767025798" sldId="893"/>
            <ac:spMk id="5" creationId="{30E6D69F-273D-48A7-B695-B625482EF515}"/>
          </ac:spMkLst>
        </pc:spChg>
        <pc:spChg chg="add del mod">
          <ac:chgData name="Wongrukun, Pimchaya (Refinitiv)" userId="4362e682-a8cb-48d4-b50b-c9a4c8712856" providerId="ADAL" clId="{2445C4EA-1483-4AA2-9A7D-637FE1863CC0}" dt="2020-05-12T04:16:33.917" v="1032" actId="478"/>
          <ac:spMkLst>
            <pc:docMk/>
            <pc:sldMk cId="3767025798" sldId="893"/>
            <ac:spMk id="6" creationId="{028E044A-07AB-4B9A-B684-395FBD31CB67}"/>
          </ac:spMkLst>
        </pc:spChg>
        <pc:spChg chg="add mod ord">
          <ac:chgData name="Wongrukun, Pimchaya (Refinitiv)" userId="4362e682-a8cb-48d4-b50b-c9a4c8712856" providerId="ADAL" clId="{2445C4EA-1483-4AA2-9A7D-637FE1863CC0}" dt="2020-05-12T04:30:36.448" v="1108" actId="1076"/>
          <ac:spMkLst>
            <pc:docMk/>
            <pc:sldMk cId="3767025798" sldId="893"/>
            <ac:spMk id="8" creationId="{383C5E84-242E-4FEF-8098-AD0FF6B09F9E}"/>
          </ac:spMkLst>
        </pc:spChg>
        <pc:spChg chg="add del mod">
          <ac:chgData name="Wongrukun, Pimchaya (Refinitiv)" userId="4362e682-a8cb-48d4-b50b-c9a4c8712856" providerId="ADAL" clId="{2445C4EA-1483-4AA2-9A7D-637FE1863CC0}" dt="2020-05-12T04:21:56.464" v="1054" actId="478"/>
          <ac:spMkLst>
            <pc:docMk/>
            <pc:sldMk cId="3767025798" sldId="893"/>
            <ac:spMk id="9" creationId="{6A37D67F-C54E-489E-9797-34684EACB21F}"/>
          </ac:spMkLst>
        </pc:spChg>
        <pc:spChg chg="add del mod">
          <ac:chgData name="Wongrukun, Pimchaya (Refinitiv)" userId="4362e682-a8cb-48d4-b50b-c9a4c8712856" providerId="ADAL" clId="{2445C4EA-1483-4AA2-9A7D-637FE1863CC0}" dt="2020-05-12T04:01:27.048" v="868" actId="478"/>
          <ac:spMkLst>
            <pc:docMk/>
            <pc:sldMk cId="3767025798" sldId="893"/>
            <ac:spMk id="10" creationId="{7B18D5CC-47F0-41AC-B6E3-724C05DD7774}"/>
          </ac:spMkLst>
        </pc:spChg>
        <pc:spChg chg="add del mod">
          <ac:chgData name="Wongrukun, Pimchaya (Refinitiv)" userId="4362e682-a8cb-48d4-b50b-c9a4c8712856" providerId="ADAL" clId="{2445C4EA-1483-4AA2-9A7D-637FE1863CC0}" dt="2020-05-12T04:17:32.705" v="1038" actId="478"/>
          <ac:spMkLst>
            <pc:docMk/>
            <pc:sldMk cId="3767025798" sldId="893"/>
            <ac:spMk id="11" creationId="{A6EBD384-C643-41FC-8F6D-D2065694D0B2}"/>
          </ac:spMkLst>
        </pc:spChg>
        <pc:spChg chg="del">
          <ac:chgData name="Wongrukun, Pimchaya (Refinitiv)" userId="4362e682-a8cb-48d4-b50b-c9a4c8712856" providerId="ADAL" clId="{2445C4EA-1483-4AA2-9A7D-637FE1863CC0}" dt="2020-05-11T06:47:22.150" v="110" actId="478"/>
          <ac:spMkLst>
            <pc:docMk/>
            <pc:sldMk cId="3767025798" sldId="893"/>
            <ac:spMk id="29" creationId="{00000000-0000-0000-0000-000000000000}"/>
          </ac:spMkLst>
        </pc:spChg>
        <pc:spChg chg="del">
          <ac:chgData name="Wongrukun, Pimchaya (Refinitiv)" userId="4362e682-a8cb-48d4-b50b-c9a4c8712856" providerId="ADAL" clId="{2445C4EA-1483-4AA2-9A7D-637FE1863CC0}" dt="2020-05-11T06:47:19.602" v="109" actId="478"/>
          <ac:spMkLst>
            <pc:docMk/>
            <pc:sldMk cId="3767025798" sldId="893"/>
            <ac:spMk id="30" creationId="{00000000-0000-0000-0000-000000000000}"/>
          </ac:spMkLst>
        </pc:spChg>
        <pc:spChg chg="del">
          <ac:chgData name="Wongrukun, Pimchaya (Refinitiv)" userId="4362e682-a8cb-48d4-b50b-c9a4c8712856" providerId="ADAL" clId="{2445C4EA-1483-4AA2-9A7D-637FE1863CC0}" dt="2020-05-11T06:47:12.325" v="105" actId="478"/>
          <ac:spMkLst>
            <pc:docMk/>
            <pc:sldMk cId="3767025798" sldId="893"/>
            <ac:spMk id="33" creationId="{00000000-0000-0000-0000-000000000000}"/>
          </ac:spMkLst>
        </pc:spChg>
        <pc:spChg chg="del">
          <ac:chgData name="Wongrukun, Pimchaya (Refinitiv)" userId="4362e682-a8cb-48d4-b50b-c9a4c8712856" providerId="ADAL" clId="{2445C4EA-1483-4AA2-9A7D-637FE1863CC0}" dt="2020-05-11T06:47:28.556" v="112" actId="478"/>
          <ac:spMkLst>
            <pc:docMk/>
            <pc:sldMk cId="3767025798" sldId="893"/>
            <ac:spMk id="36" creationId="{00000000-0000-0000-0000-000000000000}"/>
          </ac:spMkLst>
        </pc:spChg>
        <pc:spChg chg="del">
          <ac:chgData name="Wongrukun, Pimchaya (Refinitiv)" userId="4362e682-a8cb-48d4-b50b-c9a4c8712856" providerId="ADAL" clId="{2445C4EA-1483-4AA2-9A7D-637FE1863CC0}" dt="2020-05-11T06:47:24.040" v="111" actId="478"/>
          <ac:spMkLst>
            <pc:docMk/>
            <pc:sldMk cId="3767025798" sldId="893"/>
            <ac:spMk id="37" creationId="{00000000-0000-0000-0000-000000000000}"/>
          </ac:spMkLst>
        </pc:spChg>
        <pc:grpChg chg="del">
          <ac:chgData name="Wongrukun, Pimchaya (Refinitiv)" userId="4362e682-a8cb-48d4-b50b-c9a4c8712856" providerId="ADAL" clId="{2445C4EA-1483-4AA2-9A7D-637FE1863CC0}" dt="2020-05-11T06:47:08.705" v="104" actId="478"/>
          <ac:grpSpMkLst>
            <pc:docMk/>
            <pc:sldMk cId="3767025798" sldId="893"/>
            <ac:grpSpMk id="25" creationId="{00000000-0000-0000-0000-000000000000}"/>
          </ac:grpSpMkLst>
        </pc:grpChg>
        <pc:grpChg chg="del">
          <ac:chgData name="Wongrukun, Pimchaya (Refinitiv)" userId="4362e682-a8cb-48d4-b50b-c9a4c8712856" providerId="ADAL" clId="{2445C4EA-1483-4AA2-9A7D-637FE1863CC0}" dt="2020-05-11T06:47:15.303" v="107" actId="478"/>
          <ac:grpSpMkLst>
            <pc:docMk/>
            <pc:sldMk cId="3767025798" sldId="893"/>
            <ac:grpSpMk id="32" creationId="{00000000-0000-0000-0000-000000000000}"/>
          </ac:grpSpMkLst>
        </pc:grpChg>
        <pc:graphicFrameChg chg="del">
          <ac:chgData name="Wongrukun, Pimchaya (Refinitiv)" userId="4362e682-a8cb-48d4-b50b-c9a4c8712856" providerId="ADAL" clId="{2445C4EA-1483-4AA2-9A7D-637FE1863CC0}" dt="2020-05-11T06:47:13.802" v="106" actId="478"/>
          <ac:graphicFrameMkLst>
            <pc:docMk/>
            <pc:sldMk cId="3767025798" sldId="893"/>
            <ac:graphicFrameMk id="4" creationId="{00000000-0000-0000-0000-000000000000}"/>
          </ac:graphicFrameMkLst>
        </pc:graphicFrameChg>
        <pc:graphicFrameChg chg="del">
          <ac:chgData name="Wongrukun, Pimchaya (Refinitiv)" userId="4362e682-a8cb-48d4-b50b-c9a4c8712856" providerId="ADAL" clId="{2445C4EA-1483-4AA2-9A7D-637FE1863CC0}" dt="2020-05-11T06:47:17.488" v="108" actId="478"/>
          <ac:graphicFrameMkLst>
            <pc:docMk/>
            <pc:sldMk cId="3767025798" sldId="893"/>
            <ac:graphicFrameMk id="24" creationId="{00000000-0000-0000-0000-000000000000}"/>
          </ac:graphicFrameMkLst>
        </pc:graphicFrameChg>
        <pc:picChg chg="add del mod">
          <ac:chgData name="Wongrukun, Pimchaya (Refinitiv)" userId="4362e682-a8cb-48d4-b50b-c9a4c8712856" providerId="ADAL" clId="{2445C4EA-1483-4AA2-9A7D-637FE1863CC0}" dt="2020-05-11T06:48:54.290" v="114" actId="478"/>
          <ac:picMkLst>
            <pc:docMk/>
            <pc:sldMk cId="3767025798" sldId="893"/>
            <ac:picMk id="5" creationId="{1C0B743E-CDEE-4FC5-8C63-7BD47A991A1A}"/>
          </ac:picMkLst>
        </pc:picChg>
        <pc:picChg chg="add del mod">
          <ac:chgData name="Wongrukun, Pimchaya (Refinitiv)" userId="4362e682-a8cb-48d4-b50b-c9a4c8712856" providerId="ADAL" clId="{2445C4EA-1483-4AA2-9A7D-637FE1863CC0}" dt="2020-05-12T04:20:20.129" v="1039" actId="478"/>
          <ac:picMkLst>
            <pc:docMk/>
            <pc:sldMk cId="3767025798" sldId="893"/>
            <ac:picMk id="7" creationId="{88875727-7D02-4545-B4C8-9A70AB6F5F42}"/>
          </ac:picMkLst>
        </pc:picChg>
        <pc:picChg chg="add del mod">
          <ac:chgData name="Wongrukun, Pimchaya (Refinitiv)" userId="4362e682-a8cb-48d4-b50b-c9a4c8712856" providerId="ADAL" clId="{2445C4EA-1483-4AA2-9A7D-637FE1863CC0}" dt="2020-05-11T08:30:00.840" v="503" actId="478"/>
          <ac:picMkLst>
            <pc:docMk/>
            <pc:sldMk cId="3767025798" sldId="893"/>
            <ac:picMk id="10" creationId="{DA82325F-7075-4B61-A3EB-CF48D287AA12}"/>
          </ac:picMkLst>
        </pc:picChg>
        <pc:picChg chg="add del mod ord">
          <ac:chgData name="Wongrukun, Pimchaya (Refinitiv)" userId="4362e682-a8cb-48d4-b50b-c9a4c8712856" providerId="ADAL" clId="{2445C4EA-1483-4AA2-9A7D-637FE1863CC0}" dt="2020-05-12T04:24:11.463" v="1082" actId="478"/>
          <ac:picMkLst>
            <pc:docMk/>
            <pc:sldMk cId="3767025798" sldId="893"/>
            <ac:picMk id="12" creationId="{247B2D0F-8BDC-4C42-876D-AD0B4F132ECE}"/>
          </ac:picMkLst>
        </pc:picChg>
        <pc:picChg chg="add del mod">
          <ac:chgData name="Wongrukun, Pimchaya (Refinitiv)" userId="4362e682-a8cb-48d4-b50b-c9a4c8712856" providerId="ADAL" clId="{2445C4EA-1483-4AA2-9A7D-637FE1863CC0}" dt="2020-05-11T08:35:43.994" v="566" actId="478"/>
          <ac:picMkLst>
            <pc:docMk/>
            <pc:sldMk cId="3767025798" sldId="893"/>
            <ac:picMk id="14" creationId="{565C694B-AA51-484A-BC85-52FD4E1C09D2}"/>
          </ac:picMkLst>
        </pc:picChg>
        <pc:picChg chg="add mod ord">
          <ac:chgData name="Wongrukun, Pimchaya (Refinitiv)" userId="4362e682-a8cb-48d4-b50b-c9a4c8712856" providerId="ADAL" clId="{2445C4EA-1483-4AA2-9A7D-637FE1863CC0}" dt="2020-05-12T04:29:01.144" v="1098" actId="1036"/>
          <ac:picMkLst>
            <pc:docMk/>
            <pc:sldMk cId="3767025798" sldId="893"/>
            <ac:picMk id="14" creationId="{C5E6D156-2AB6-4175-A945-83D95E847372}"/>
          </ac:picMkLst>
        </pc:picChg>
        <pc:picChg chg="add del mod ord">
          <ac:chgData name="Wongrukun, Pimchaya (Refinitiv)" userId="4362e682-a8cb-48d4-b50b-c9a4c8712856" providerId="ADAL" clId="{2445C4EA-1483-4AA2-9A7D-637FE1863CC0}" dt="2020-05-12T04:24:10.809" v="1081" actId="478"/>
          <ac:picMkLst>
            <pc:docMk/>
            <pc:sldMk cId="3767025798" sldId="893"/>
            <ac:picMk id="16" creationId="{D82A89CA-866B-4D65-8156-45C6ADAD28E3}"/>
          </ac:picMkLst>
        </pc:picChg>
        <pc:picChg chg="add mod">
          <ac:chgData name="Wongrukun, Pimchaya (Refinitiv)" userId="4362e682-a8cb-48d4-b50b-c9a4c8712856" providerId="ADAL" clId="{2445C4EA-1483-4AA2-9A7D-637FE1863CC0}" dt="2020-05-12T04:30:20.034" v="1106" actId="1035"/>
          <ac:picMkLst>
            <pc:docMk/>
            <pc:sldMk cId="3767025798" sldId="893"/>
            <ac:picMk id="17" creationId="{663B37ED-8237-464C-88E6-6AE863F5EA09}"/>
          </ac:picMkLst>
        </pc:picChg>
        <pc:picChg chg="add del mod">
          <ac:chgData name="Wongrukun, Pimchaya (Refinitiv)" userId="4362e682-a8cb-48d4-b50b-c9a4c8712856" providerId="ADAL" clId="{2445C4EA-1483-4AA2-9A7D-637FE1863CC0}" dt="2020-05-11T08:45:55.881" v="604" actId="478"/>
          <ac:picMkLst>
            <pc:docMk/>
            <pc:sldMk cId="3767025798" sldId="893"/>
            <ac:picMk id="18" creationId="{FF546F8D-9F1E-463D-9D0D-194F3534BD6A}"/>
          </ac:picMkLst>
        </pc:picChg>
        <pc:picChg chg="add mod">
          <ac:chgData name="Wongrukun, Pimchaya (Refinitiv)" userId="4362e682-a8cb-48d4-b50b-c9a4c8712856" providerId="ADAL" clId="{2445C4EA-1483-4AA2-9A7D-637FE1863CC0}" dt="2020-05-12T04:35:42.944" v="1154" actId="14100"/>
          <ac:picMkLst>
            <pc:docMk/>
            <pc:sldMk cId="3767025798" sldId="893"/>
            <ac:picMk id="19" creationId="{FFE98CBC-822F-4586-B8A8-476FB88C6B04}"/>
          </ac:picMkLst>
        </pc:picChg>
        <pc:picChg chg="add del mod ord">
          <ac:chgData name="Wongrukun, Pimchaya (Refinitiv)" userId="4362e682-a8cb-48d4-b50b-c9a4c8712856" providerId="ADAL" clId="{2445C4EA-1483-4AA2-9A7D-637FE1863CC0}" dt="2020-05-12T04:24:12.236" v="1083" actId="478"/>
          <ac:picMkLst>
            <pc:docMk/>
            <pc:sldMk cId="3767025798" sldId="893"/>
            <ac:picMk id="20" creationId="{1596C53B-EABF-415C-90EF-AD37D2A2778B}"/>
          </ac:picMkLst>
        </pc:picChg>
        <pc:picChg chg="add mod">
          <ac:chgData name="Wongrukun, Pimchaya (Refinitiv)" userId="4362e682-a8cb-48d4-b50b-c9a4c8712856" providerId="ADAL" clId="{2445C4EA-1483-4AA2-9A7D-637FE1863CC0}" dt="2020-05-12T04:35:48.321" v="1155" actId="14100"/>
          <ac:picMkLst>
            <pc:docMk/>
            <pc:sldMk cId="3767025798" sldId="893"/>
            <ac:picMk id="22" creationId="{2FD111A4-E6D4-4CAD-9D67-38D645DDB1B9}"/>
          </ac:picMkLst>
        </pc:picChg>
      </pc:sldChg>
      <pc:sldChg chg="addSp delSp modSp add del delAnim modAnim modNotesTx">
        <pc:chgData name="Wongrukun, Pimchaya (Refinitiv)" userId="4362e682-a8cb-48d4-b50b-c9a4c8712856" providerId="ADAL" clId="{2445C4EA-1483-4AA2-9A7D-637FE1863CC0}" dt="2020-05-20T05:43:18.137" v="1922" actId="2696"/>
        <pc:sldMkLst>
          <pc:docMk/>
          <pc:sldMk cId="1672785706" sldId="894"/>
        </pc:sldMkLst>
        <pc:spChg chg="mod">
          <ac:chgData name="Wongrukun, Pimchaya (Refinitiv)" userId="4362e682-a8cb-48d4-b50b-c9a4c8712856" providerId="ADAL" clId="{2445C4EA-1483-4AA2-9A7D-637FE1863CC0}" dt="2020-05-11T09:31:50.951" v="723"/>
          <ac:spMkLst>
            <pc:docMk/>
            <pc:sldMk cId="1672785706" sldId="894"/>
            <ac:spMk id="2" creationId="{00000000-0000-0000-0000-000000000000}"/>
          </ac:spMkLst>
        </pc:spChg>
        <pc:spChg chg="del">
          <ac:chgData name="Wongrukun, Pimchaya (Refinitiv)" userId="4362e682-a8cb-48d4-b50b-c9a4c8712856" providerId="ADAL" clId="{2445C4EA-1483-4AA2-9A7D-637FE1863CC0}" dt="2020-05-11T09:30:46.839" v="691" actId="478"/>
          <ac:spMkLst>
            <pc:docMk/>
            <pc:sldMk cId="1672785706" sldId="894"/>
            <ac:spMk id="8" creationId="{383C5E84-242E-4FEF-8098-AD0FF6B09F9E}"/>
          </ac:spMkLst>
        </pc:spChg>
        <pc:spChg chg="add mod">
          <ac:chgData name="Wongrukun, Pimchaya (Refinitiv)" userId="4362e682-a8cb-48d4-b50b-c9a4c8712856" providerId="ADAL" clId="{2445C4EA-1483-4AA2-9A7D-637FE1863CC0}" dt="2020-05-11T09:39:26.882" v="802" actId="14100"/>
          <ac:spMkLst>
            <pc:docMk/>
            <pc:sldMk cId="1672785706" sldId="894"/>
            <ac:spMk id="10" creationId="{E48B57EC-9591-48D9-8EB1-7FBB5BF306F5}"/>
          </ac:spMkLst>
        </pc:spChg>
        <pc:picChg chg="add mod">
          <ac:chgData name="Wongrukun, Pimchaya (Refinitiv)" userId="4362e682-a8cb-48d4-b50b-c9a4c8712856" providerId="ADAL" clId="{2445C4EA-1483-4AA2-9A7D-637FE1863CC0}" dt="2020-05-11T09:38:28.705" v="797" actId="14100"/>
          <ac:picMkLst>
            <pc:docMk/>
            <pc:sldMk cId="1672785706" sldId="894"/>
            <ac:picMk id="4" creationId="{FEEC84F5-F9C3-4745-8AE3-C6EC87BC1C0B}"/>
          </ac:picMkLst>
        </pc:picChg>
        <pc:picChg chg="del">
          <ac:chgData name="Wongrukun, Pimchaya (Refinitiv)" userId="4362e682-a8cb-48d4-b50b-c9a4c8712856" providerId="ADAL" clId="{2445C4EA-1483-4AA2-9A7D-637FE1863CC0}" dt="2020-05-11T09:30:43.506" v="688" actId="478"/>
          <ac:picMkLst>
            <pc:docMk/>
            <pc:sldMk cId="1672785706" sldId="894"/>
            <ac:picMk id="7" creationId="{88875727-7D02-4545-B4C8-9A70AB6F5F42}"/>
          </ac:picMkLst>
        </pc:picChg>
        <pc:picChg chg="del">
          <ac:chgData name="Wongrukun, Pimchaya (Refinitiv)" userId="4362e682-a8cb-48d4-b50b-c9a4c8712856" providerId="ADAL" clId="{2445C4EA-1483-4AA2-9A7D-637FE1863CC0}" dt="2020-05-11T09:30:45.879" v="690" actId="478"/>
          <ac:picMkLst>
            <pc:docMk/>
            <pc:sldMk cId="1672785706" sldId="894"/>
            <ac:picMk id="12" creationId="{247B2D0F-8BDC-4C42-876D-AD0B4F132ECE}"/>
          </ac:picMkLst>
        </pc:picChg>
        <pc:picChg chg="del">
          <ac:chgData name="Wongrukun, Pimchaya (Refinitiv)" userId="4362e682-a8cb-48d4-b50b-c9a4c8712856" providerId="ADAL" clId="{2445C4EA-1483-4AA2-9A7D-637FE1863CC0}" dt="2020-05-11T09:30:45.125" v="689" actId="478"/>
          <ac:picMkLst>
            <pc:docMk/>
            <pc:sldMk cId="1672785706" sldId="894"/>
            <ac:picMk id="16" creationId="{D82A89CA-866B-4D65-8156-45C6ADAD28E3}"/>
          </ac:picMkLst>
        </pc:picChg>
        <pc:picChg chg="del">
          <ac:chgData name="Wongrukun, Pimchaya (Refinitiv)" userId="4362e682-a8cb-48d4-b50b-c9a4c8712856" providerId="ADAL" clId="{2445C4EA-1483-4AA2-9A7D-637FE1863CC0}" dt="2020-05-11T09:30:47.657" v="692" actId="478"/>
          <ac:picMkLst>
            <pc:docMk/>
            <pc:sldMk cId="1672785706" sldId="894"/>
            <ac:picMk id="20" creationId="{1596C53B-EABF-415C-90EF-AD37D2A2778B}"/>
          </ac:picMkLst>
        </pc:picChg>
      </pc:sldChg>
      <pc:sldChg chg="modSp add ord modNotesTx">
        <pc:chgData name="Wongrukun, Pimchaya (Refinitiv)" userId="4362e682-a8cb-48d4-b50b-c9a4c8712856" providerId="ADAL" clId="{2445C4EA-1483-4AA2-9A7D-637FE1863CC0}" dt="2020-05-20T05:43:46.962" v="1996" actId="6549"/>
        <pc:sldMkLst>
          <pc:docMk/>
          <pc:sldMk cId="2877157130" sldId="895"/>
        </pc:sldMkLst>
        <pc:spChg chg="mod">
          <ac:chgData name="Wongrukun, Pimchaya (Refinitiv)" userId="4362e682-a8cb-48d4-b50b-c9a4c8712856" providerId="ADAL" clId="{2445C4EA-1483-4AA2-9A7D-637FE1863CC0}" dt="2020-05-12T08:30:48.899" v="1161" actId="20577"/>
          <ac:spMkLst>
            <pc:docMk/>
            <pc:sldMk cId="2877157130" sldId="895"/>
            <ac:spMk id="2" creationId="{00000000-0000-0000-0000-000000000000}"/>
          </ac:spMkLst>
        </pc:spChg>
        <pc:spChg chg="mod">
          <ac:chgData name="Wongrukun, Pimchaya (Refinitiv)" userId="4362e682-a8cb-48d4-b50b-c9a4c8712856" providerId="ADAL" clId="{2445C4EA-1483-4AA2-9A7D-637FE1863CC0}" dt="2020-05-14T07:52:50.779" v="1860" actId="14100"/>
          <ac:spMkLst>
            <pc:docMk/>
            <pc:sldMk cId="2877157130" sldId="895"/>
            <ac:spMk id="3" creationId="{00000000-0000-0000-0000-000000000000}"/>
          </ac:spMkLst>
        </pc:spChg>
      </pc:sldChg>
      <pc:sldChg chg="addSp delSp modSp add del ord modAnim modNotesTx">
        <pc:chgData name="Wongrukun, Pimchaya (Refinitiv)" userId="4362e682-a8cb-48d4-b50b-c9a4c8712856" providerId="ADAL" clId="{2445C4EA-1483-4AA2-9A7D-637FE1863CC0}" dt="2020-05-20T05:43:18.178" v="1923" actId="2696"/>
        <pc:sldMkLst>
          <pc:docMk/>
          <pc:sldMk cId="4240432380" sldId="896"/>
        </pc:sldMkLst>
        <pc:spChg chg="add del">
          <ac:chgData name="Wongrukun, Pimchaya (Refinitiv)" userId="4362e682-a8cb-48d4-b50b-c9a4c8712856" providerId="ADAL" clId="{2445C4EA-1483-4AA2-9A7D-637FE1863CC0}" dt="2020-05-12T09:19:23.509" v="1235"/>
          <ac:spMkLst>
            <pc:docMk/>
            <pc:sldMk cId="4240432380" sldId="896"/>
            <ac:spMk id="2" creationId="{23CFAE5F-466A-411C-80C7-CD62EA414C93}"/>
          </ac:spMkLst>
        </pc:spChg>
        <pc:spChg chg="add del">
          <ac:chgData name="Wongrukun, Pimchaya (Refinitiv)" userId="4362e682-a8cb-48d4-b50b-c9a4c8712856" providerId="ADAL" clId="{2445C4EA-1483-4AA2-9A7D-637FE1863CC0}" dt="2020-05-12T09:24:12.653" v="1313"/>
          <ac:spMkLst>
            <pc:docMk/>
            <pc:sldMk cId="4240432380" sldId="896"/>
            <ac:spMk id="3" creationId="{3F069EB4-5ED0-4A59-B4F3-A16661DAADFA}"/>
          </ac:spMkLst>
        </pc:spChg>
        <pc:spChg chg="mod">
          <ac:chgData name="Wongrukun, Pimchaya (Refinitiv)" userId="4362e682-a8cb-48d4-b50b-c9a4c8712856" providerId="ADAL" clId="{2445C4EA-1483-4AA2-9A7D-637FE1863CC0}" dt="2020-05-12T08:34:57.876" v="1170" actId="20577"/>
          <ac:spMkLst>
            <pc:docMk/>
            <pc:sldMk cId="4240432380" sldId="896"/>
            <ac:spMk id="6" creationId="{00000000-0000-0000-0000-000000000000}"/>
          </ac:spMkLst>
        </pc:spChg>
        <pc:spChg chg="mod">
          <ac:chgData name="Wongrukun, Pimchaya (Refinitiv)" userId="4362e682-a8cb-48d4-b50b-c9a4c8712856" providerId="ADAL" clId="{2445C4EA-1483-4AA2-9A7D-637FE1863CC0}" dt="2020-05-13T06:12:30.429" v="1734" actId="20577"/>
          <ac:spMkLst>
            <pc:docMk/>
            <pc:sldMk cId="4240432380" sldId="896"/>
            <ac:spMk id="7" creationId="{00000000-0000-0000-0000-000000000000}"/>
          </ac:spMkLst>
        </pc:spChg>
        <pc:spChg chg="del">
          <ac:chgData name="Wongrukun, Pimchaya (Refinitiv)" userId="4362e682-a8cb-48d4-b50b-c9a4c8712856" providerId="ADAL" clId="{2445C4EA-1483-4AA2-9A7D-637FE1863CC0}" dt="2020-05-12T09:24:39.204" v="1318" actId="478"/>
          <ac:spMkLst>
            <pc:docMk/>
            <pc:sldMk cId="4240432380" sldId="896"/>
            <ac:spMk id="14" creationId="{00000000-0000-0000-0000-000000000000}"/>
          </ac:spMkLst>
        </pc:spChg>
      </pc:sldChg>
      <pc:sldChg chg="add del">
        <pc:chgData name="Wongrukun, Pimchaya (Refinitiv)" userId="4362e682-a8cb-48d4-b50b-c9a4c8712856" providerId="ADAL" clId="{2445C4EA-1483-4AA2-9A7D-637FE1863CC0}" dt="2020-05-20T05:43:20.509" v="1991" actId="2696"/>
        <pc:sldMkLst>
          <pc:docMk/>
          <pc:sldMk cId="1091134907" sldId="897"/>
        </pc:sldMkLst>
      </pc:sldChg>
      <pc:sldMasterChg chg="delSldLayout">
        <pc:chgData name="Wongrukun, Pimchaya (Refinitiv)" userId="4362e682-a8cb-48d4-b50b-c9a4c8712856" providerId="ADAL" clId="{2445C4EA-1483-4AA2-9A7D-637FE1863CC0}" dt="2020-05-20T05:43:20.077" v="1973" actId="2696"/>
        <pc:sldMasterMkLst>
          <pc:docMk/>
          <pc:sldMasterMk cId="1555375599" sldId="2147483660"/>
        </pc:sldMasterMkLst>
        <pc:sldLayoutChg chg="del">
          <pc:chgData name="Wongrukun, Pimchaya (Refinitiv)" userId="4362e682-a8cb-48d4-b50b-c9a4c8712856" providerId="ADAL" clId="{2445C4EA-1483-4AA2-9A7D-637FE1863CC0}" dt="2020-05-20T05:43:20.077" v="1973" actId="2696"/>
          <pc:sldLayoutMkLst>
            <pc:docMk/>
            <pc:sldMasterMk cId="1555375599" sldId="2147483660"/>
            <pc:sldLayoutMk cId="144096568" sldId="2147483701"/>
          </pc:sldLayoutMkLst>
        </pc:sldLayoutChg>
        <pc:sldLayoutChg chg="del">
          <pc:chgData name="Wongrukun, Pimchaya (Refinitiv)" userId="4362e682-a8cb-48d4-b50b-c9a4c8712856" providerId="ADAL" clId="{2445C4EA-1483-4AA2-9A7D-637FE1863CC0}" dt="2020-05-20T05:43:18.291" v="1929" actId="2696"/>
          <pc:sldLayoutMkLst>
            <pc:docMk/>
            <pc:sldMasterMk cId="1555375599" sldId="2147483660"/>
            <pc:sldLayoutMk cId="2545386606" sldId="2147483703"/>
          </pc:sldLayoutMkLst>
        </pc:sldLayoutChg>
        <pc:sldLayoutChg chg="del">
          <pc:chgData name="Wongrukun, Pimchaya (Refinitiv)" userId="4362e682-a8cb-48d4-b50b-c9a4c8712856" providerId="ADAL" clId="{2445C4EA-1483-4AA2-9A7D-637FE1863CC0}" dt="2020-05-20T05:43:18.305" v="1931" actId="2696"/>
          <pc:sldLayoutMkLst>
            <pc:docMk/>
            <pc:sldMasterMk cId="1555375599" sldId="2147483660"/>
            <pc:sldLayoutMk cId="3415912493" sldId="2147483704"/>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F5700D-296D-7F49-A7E5-61F8CC39D1CA}" type="datetimeFigureOut">
              <a:rPr lang="en-US" smtClean="0"/>
              <a:pPr/>
              <a:t>5/20/2020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744BCC-904F-E346-9C21-97396FCDE839}" type="slidenum">
              <a:rPr lang="en-US" smtClean="0"/>
              <a:pPr/>
              <a:t>‹#›</a:t>
            </a:fld>
            <a:endParaRPr lang="en-US"/>
          </a:p>
        </p:txBody>
      </p:sp>
    </p:spTree>
    <p:extLst>
      <p:ext uri="{BB962C8B-B14F-4D97-AF65-F5344CB8AC3E}">
        <p14:creationId xmlns:p14="http://schemas.microsoft.com/office/powerpoint/2010/main" val="3168371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Proxima Nova Regular"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Proxima Nova Regular" charset="0"/>
              </a:defRPr>
            </a:lvl1pPr>
          </a:lstStyle>
          <a:p>
            <a:fld id="{FD545FEF-5642-8644-A8CE-1A8BE6E2920A}" type="datetimeFigureOut">
              <a:rPr lang="en-US" smtClean="0"/>
              <a:pPr/>
              <a:t>5/20/2020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Proxima Nova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Proxima Nova Regular" charset="0"/>
              </a:defRPr>
            </a:lvl1pPr>
          </a:lstStyle>
          <a:p>
            <a:fld id="{2AA32789-747F-984C-9252-FF408A05DF55}" type="slidenum">
              <a:rPr lang="en-US" smtClean="0"/>
              <a:pPr/>
              <a:t>‹#›</a:t>
            </a:fld>
            <a:endParaRPr lang="en-US" dirty="0"/>
          </a:p>
        </p:txBody>
      </p:sp>
    </p:spTree>
    <p:extLst>
      <p:ext uri="{BB962C8B-B14F-4D97-AF65-F5344CB8AC3E}">
        <p14:creationId xmlns:p14="http://schemas.microsoft.com/office/powerpoint/2010/main" val="1517001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Proxima Nova Regular" charset="0"/>
        <a:ea typeface="+mn-ea"/>
        <a:cs typeface="+mn-cs"/>
      </a:defRPr>
    </a:lvl1pPr>
    <a:lvl2pPr marL="457200" algn="l" defTabSz="914400" rtl="0" eaLnBrk="1" latinLnBrk="0" hangingPunct="1">
      <a:defRPr sz="1200" b="0" i="0" kern="1200">
        <a:solidFill>
          <a:schemeClr val="tx1"/>
        </a:solidFill>
        <a:latin typeface="Proxima Nova Regular" charset="0"/>
        <a:ea typeface="+mn-ea"/>
        <a:cs typeface="+mn-cs"/>
      </a:defRPr>
    </a:lvl2pPr>
    <a:lvl3pPr marL="914400" algn="l" defTabSz="914400" rtl="0" eaLnBrk="1" latinLnBrk="0" hangingPunct="1">
      <a:defRPr sz="1200" b="0" i="0" kern="1200">
        <a:solidFill>
          <a:schemeClr val="tx1"/>
        </a:solidFill>
        <a:latin typeface="Proxima Nova Regular" charset="0"/>
        <a:ea typeface="+mn-ea"/>
        <a:cs typeface="+mn-cs"/>
      </a:defRPr>
    </a:lvl3pPr>
    <a:lvl4pPr marL="1371600" algn="l" defTabSz="914400" rtl="0" eaLnBrk="1" latinLnBrk="0" hangingPunct="1">
      <a:defRPr sz="1200" b="0" i="0" kern="1200">
        <a:solidFill>
          <a:schemeClr val="tx1"/>
        </a:solidFill>
        <a:latin typeface="Proxima Nova Regular" charset="0"/>
        <a:ea typeface="+mn-ea"/>
        <a:cs typeface="+mn-cs"/>
      </a:defRPr>
    </a:lvl4pPr>
    <a:lvl5pPr marL="1828800" algn="l" defTabSz="914400" rtl="0" eaLnBrk="1" latinLnBrk="0" hangingPunct="1">
      <a:defRPr sz="1200" b="0" i="0" kern="1200">
        <a:solidFill>
          <a:schemeClr val="tx1"/>
        </a:solidFill>
        <a:latin typeface="Proxima Nova Regular"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Proxima Nova Regular" charset="0"/>
                <a:ea typeface="+mn-ea"/>
                <a:cs typeface="+mn-cs"/>
              </a:rPr>
              <a:t>Hello everyone, in this vdo, I will demonstrate how to use Refinitiv Data Platform (RDP) Library for Python to retrieve historical data. Then, calculate Log Returns, Correlation Matrix, and OLS Regression model and use Cufflinks which is convenient to makes financial data visualization.</a:t>
            </a:r>
          </a:p>
          <a:p>
            <a:endParaRPr lang="en-US" dirty="0"/>
          </a:p>
        </p:txBody>
      </p:sp>
      <p:sp>
        <p:nvSpPr>
          <p:cNvPr id="4" name="Slide Number Placeholder 3"/>
          <p:cNvSpPr>
            <a:spLocks noGrp="1"/>
          </p:cNvSpPr>
          <p:nvPr>
            <p:ph type="sldNum" sz="quarter" idx="5"/>
          </p:nvPr>
        </p:nvSpPr>
        <p:spPr/>
        <p:txBody>
          <a:bodyPr/>
          <a:lstStyle/>
          <a:p>
            <a:fld id="{2AA32789-747F-984C-9252-FF408A05DF55}" type="slidenum">
              <a:rPr lang="en-US" smtClean="0"/>
              <a:pPr/>
              <a:t>1</a:t>
            </a:fld>
            <a:endParaRPr lang="en-US" dirty="0"/>
          </a:p>
        </p:txBody>
      </p:sp>
    </p:spTree>
    <p:extLst>
      <p:ext uri="{BB962C8B-B14F-4D97-AF65-F5344CB8AC3E}">
        <p14:creationId xmlns:p14="http://schemas.microsoft.com/office/powerpoint/2010/main" val="2486050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2AA32789-747F-984C-9252-FF408A05DF55}" type="slidenum">
              <a:rPr lang="en-US" smtClean="0"/>
              <a:pPr/>
              <a:t>2</a:t>
            </a:fld>
            <a:endParaRPr lang="en-US" dirty="0"/>
          </a:p>
        </p:txBody>
      </p:sp>
    </p:spTree>
    <p:extLst>
      <p:ext uri="{BB962C8B-B14F-4D97-AF65-F5344CB8AC3E}">
        <p14:creationId xmlns:p14="http://schemas.microsoft.com/office/powerpoint/2010/main" val="3583027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wmf"/><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emf"/><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wmf"/><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wmf"/><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wmf"/><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wmf"/><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wmf"/><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wmf"/><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wmf"/><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wmf"/><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wmf"/><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wmf"/><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wmf"/><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Blue Backgroun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07523" y="177801"/>
            <a:ext cx="10836728" cy="2607330"/>
          </a:xfrm>
        </p:spPr>
        <p:txBody>
          <a:bodyPr anchor="b"/>
          <a:lstStyle>
            <a:lvl1pPr algn="l">
              <a:lnSpc>
                <a:spcPct val="80000"/>
              </a:lnSpc>
              <a:defRPr sz="60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329184" y="2797832"/>
            <a:ext cx="10834117" cy="731520"/>
          </a:xfrm>
        </p:spPr>
        <p:txBody>
          <a:bodyPr anchor="t">
            <a:noAutofit/>
          </a:bodyPr>
          <a:lstStyle>
            <a:lvl1pPr marL="0" indent="0" algn="l">
              <a:buNone/>
              <a:defRPr sz="20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17" name="Date Placeholder 2"/>
          <p:cNvSpPr>
            <a:spLocks noGrp="1"/>
          </p:cNvSpPr>
          <p:nvPr>
            <p:ph type="dt" idx="10"/>
          </p:nvPr>
        </p:nvSpPr>
        <p:spPr>
          <a:xfrm>
            <a:off x="326572" y="4019440"/>
            <a:ext cx="3508827" cy="400160"/>
          </a:xfrm>
          <a:prstGeom prst="rect">
            <a:avLst/>
          </a:prstGeom>
        </p:spPr>
        <p:txBody>
          <a:bodyPr vert="horz" lIns="0" tIns="0" rIns="0" bIns="0" rtlCol="0"/>
          <a:lstStyle>
            <a:lvl1pPr algn="l">
              <a:defRPr sz="1200" b="1" i="0">
                <a:solidFill>
                  <a:schemeClr val="bg1"/>
                </a:solidFill>
                <a:latin typeface="Proxima Nova Regular" charset="0"/>
              </a:defRPr>
            </a:lvl1pPr>
          </a:lstStyle>
          <a:p>
            <a:fld id="{5BD4AFC6-4750-2141-8F4F-DAA9466C500E}" type="datetime4">
              <a:rPr lang="en-US" smtClean="0"/>
              <a:pPr/>
              <a:t>May 20, 2020</a:t>
            </a:fld>
            <a:endParaRPr lang="en-US" dirty="0"/>
          </a:p>
        </p:txBody>
      </p:sp>
      <p:pic>
        <p:nvPicPr>
          <p:cNvPr id="6" name="Graphic 5">
            <a:extLst>
              <a:ext uri="{FF2B5EF4-FFF2-40B4-BE49-F238E27FC236}">
                <a16:creationId xmlns:a16="http://schemas.microsoft.com/office/drawing/2014/main" id="{B823224A-9373-4C25-BC01-C943B13EDD70}"/>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431071" y="5562991"/>
            <a:ext cx="2720585" cy="1221050"/>
          </a:xfrm>
          <a:prstGeom prst="rect">
            <a:avLst/>
          </a:prstGeom>
        </p:spPr>
      </p:pic>
    </p:spTree>
    <p:extLst>
      <p:ext uri="{BB962C8B-B14F-4D97-AF65-F5344CB8AC3E}">
        <p14:creationId xmlns:p14="http://schemas.microsoft.com/office/powerpoint/2010/main" val="338896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Slide White Background Data Symbol">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307524" y="2175932"/>
            <a:ext cx="5667826" cy="1961279"/>
          </a:xfrm>
        </p:spPr>
        <p:txBody>
          <a:bodyPr anchor="b">
            <a:noAutofit/>
          </a:bodyPr>
          <a:lstStyle>
            <a:lvl1pPr algn="l">
              <a:lnSpc>
                <a:spcPct val="80000"/>
              </a:lnSpc>
              <a:defRPr sz="6000">
                <a:solidFill>
                  <a:schemeClr val="tx2"/>
                </a:solidFill>
              </a:defRPr>
            </a:lvl1pPr>
          </a:lstStyle>
          <a:p>
            <a:r>
              <a:rPr lang="en-US" dirty="0"/>
              <a:t>Click to edit </a:t>
            </a:r>
            <a:br>
              <a:rPr lang="en-US" dirty="0"/>
            </a:br>
            <a:r>
              <a:rPr lang="en-US" dirty="0"/>
              <a:t>Master title style</a:t>
            </a:r>
          </a:p>
        </p:txBody>
      </p:sp>
      <p:sp>
        <p:nvSpPr>
          <p:cNvPr id="7" name="Subtitle 2"/>
          <p:cNvSpPr>
            <a:spLocks noGrp="1"/>
          </p:cNvSpPr>
          <p:nvPr>
            <p:ph type="subTitle" idx="1"/>
          </p:nvPr>
        </p:nvSpPr>
        <p:spPr>
          <a:xfrm>
            <a:off x="329184" y="4162613"/>
            <a:ext cx="5665216" cy="731520"/>
          </a:xfrm>
        </p:spPr>
        <p:txBody>
          <a:bodyPr anchor="t">
            <a:noAutofit/>
          </a:bodyPr>
          <a:lstStyle>
            <a:lvl1pPr marL="0" indent="0" algn="l">
              <a:buNone/>
              <a:defRPr sz="20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9" name="Date Placeholder 2"/>
          <p:cNvSpPr>
            <a:spLocks noGrp="1"/>
          </p:cNvSpPr>
          <p:nvPr>
            <p:ph type="dt" idx="10"/>
          </p:nvPr>
        </p:nvSpPr>
        <p:spPr>
          <a:xfrm>
            <a:off x="326572" y="4896508"/>
            <a:ext cx="3508827" cy="400160"/>
          </a:xfrm>
          <a:prstGeom prst="rect">
            <a:avLst/>
          </a:prstGeom>
        </p:spPr>
        <p:txBody>
          <a:bodyPr vert="horz" lIns="0" tIns="0" rIns="0" bIns="0" rtlCol="0">
            <a:noAutofit/>
          </a:bodyPr>
          <a:lstStyle>
            <a:lvl1pPr algn="l">
              <a:defRPr sz="1200" b="1" i="0">
                <a:solidFill>
                  <a:schemeClr val="tx1"/>
                </a:solidFill>
                <a:latin typeface="Proxima Nova Regular" charset="0"/>
              </a:defRPr>
            </a:lvl1pPr>
          </a:lstStyle>
          <a:p>
            <a:fld id="{D131E516-DECB-8C49-96B2-38C9D0502881}" type="datetime4">
              <a:rPr lang="en-US" smtClean="0"/>
              <a:pPr/>
              <a:t>May 20, 2020</a:t>
            </a:fld>
            <a:endParaRPr lang="en-US" dirty="0"/>
          </a:p>
        </p:txBody>
      </p:sp>
      <p:pic>
        <p:nvPicPr>
          <p:cNvPr id="11" name="Picture 10"/>
          <p:cNvPicPr>
            <a:picLocks noChangeAspect="1"/>
          </p:cNvPicPr>
          <p:nvPr userDrawn="1"/>
        </p:nvPicPr>
        <p:blipFill rotWithShape="1">
          <a:blip r:embed="rId2" cstate="screen">
            <a:extLst>
              <a:ext uri="{28A0092B-C50C-407E-A947-70E740481C1C}">
                <a14:useLocalDpi xmlns:a14="http://schemas.microsoft.com/office/drawing/2010/main"/>
              </a:ext>
            </a:extLst>
          </a:blip>
          <a:srcRect r="6951"/>
          <a:stretch/>
        </p:blipFill>
        <p:spPr>
          <a:xfrm>
            <a:off x="6788377" y="800158"/>
            <a:ext cx="5052068" cy="4190942"/>
          </a:xfrm>
          <a:prstGeom prst="rect">
            <a:avLst/>
          </a:prstGeom>
        </p:spPr>
      </p:pic>
      <p:pic>
        <p:nvPicPr>
          <p:cNvPr id="10" name="Graphic 9">
            <a:extLst>
              <a:ext uri="{FF2B5EF4-FFF2-40B4-BE49-F238E27FC236}">
                <a16:creationId xmlns:a16="http://schemas.microsoft.com/office/drawing/2014/main" id="{BACA4735-E209-4E98-8E6E-A816A6ECE3AE}"/>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431071" y="5562991"/>
            <a:ext cx="2720585" cy="12210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Slide Blue Background Data Symbol">
    <p:bg>
      <p:bgPr>
        <a:solidFill>
          <a:schemeClr val="tx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6096000" y="960964"/>
            <a:ext cx="5191760" cy="4005072"/>
          </a:xfrm>
          <a:prstGeom prst="rect">
            <a:avLst/>
          </a:prstGeom>
        </p:spPr>
      </p:pic>
      <p:sp>
        <p:nvSpPr>
          <p:cNvPr id="6" name="Title 1"/>
          <p:cNvSpPr>
            <a:spLocks noGrp="1"/>
          </p:cNvSpPr>
          <p:nvPr>
            <p:ph type="ctrTitle" hasCustomPrompt="1"/>
          </p:nvPr>
        </p:nvSpPr>
        <p:spPr>
          <a:xfrm>
            <a:off x="307524" y="2175932"/>
            <a:ext cx="5667826" cy="1961279"/>
          </a:xfrm>
        </p:spPr>
        <p:txBody>
          <a:bodyPr anchor="b">
            <a:noAutofit/>
          </a:bodyPr>
          <a:lstStyle>
            <a:lvl1pPr algn="l">
              <a:lnSpc>
                <a:spcPct val="80000"/>
              </a:lnSpc>
              <a:defRPr sz="6000">
                <a:solidFill>
                  <a:schemeClr val="bg1"/>
                </a:solidFill>
              </a:defRPr>
            </a:lvl1pPr>
          </a:lstStyle>
          <a:p>
            <a:r>
              <a:rPr lang="en-US" dirty="0"/>
              <a:t>Click to edit </a:t>
            </a:r>
            <a:br>
              <a:rPr lang="en-US" dirty="0"/>
            </a:br>
            <a:r>
              <a:rPr lang="en-US" dirty="0"/>
              <a:t>Master title style</a:t>
            </a:r>
          </a:p>
        </p:txBody>
      </p:sp>
      <p:sp>
        <p:nvSpPr>
          <p:cNvPr id="7" name="Subtitle 2"/>
          <p:cNvSpPr>
            <a:spLocks noGrp="1"/>
          </p:cNvSpPr>
          <p:nvPr>
            <p:ph type="subTitle" idx="1"/>
          </p:nvPr>
        </p:nvSpPr>
        <p:spPr>
          <a:xfrm>
            <a:off x="329184" y="4149913"/>
            <a:ext cx="5665216" cy="731520"/>
          </a:xfrm>
        </p:spPr>
        <p:txBody>
          <a:bodyPr anchor="t">
            <a:noAutofit/>
          </a:bodyPr>
          <a:lstStyle>
            <a:lvl1pPr marL="0" indent="0" algn="l">
              <a:buNone/>
              <a:defRPr sz="20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9" name="Date Placeholder 2"/>
          <p:cNvSpPr>
            <a:spLocks noGrp="1"/>
          </p:cNvSpPr>
          <p:nvPr>
            <p:ph type="dt" idx="10"/>
          </p:nvPr>
        </p:nvSpPr>
        <p:spPr>
          <a:xfrm>
            <a:off x="326572" y="4896510"/>
            <a:ext cx="3508827" cy="400160"/>
          </a:xfrm>
          <a:prstGeom prst="rect">
            <a:avLst/>
          </a:prstGeom>
        </p:spPr>
        <p:txBody>
          <a:bodyPr vert="horz" lIns="0" tIns="0" rIns="0" bIns="0" rtlCol="0">
            <a:noAutofit/>
          </a:bodyPr>
          <a:lstStyle>
            <a:lvl1pPr algn="l">
              <a:defRPr sz="1200" b="1" i="0">
                <a:solidFill>
                  <a:schemeClr val="bg1"/>
                </a:solidFill>
                <a:latin typeface="Proxima Nova Regular" charset="0"/>
              </a:defRPr>
            </a:lvl1pPr>
          </a:lstStyle>
          <a:p>
            <a:fld id="{50BA0A35-0271-E94F-8295-304203FC3BCF}" type="datetime4">
              <a:rPr lang="en-US" smtClean="0"/>
              <a:pPr/>
              <a:t>May 20, 2020</a:t>
            </a:fld>
            <a:endParaRPr lang="en-US" dirty="0"/>
          </a:p>
        </p:txBody>
      </p:sp>
      <p:pic>
        <p:nvPicPr>
          <p:cNvPr id="8" name="Graphic 7">
            <a:extLst>
              <a:ext uri="{FF2B5EF4-FFF2-40B4-BE49-F238E27FC236}">
                <a16:creationId xmlns:a16="http://schemas.microsoft.com/office/drawing/2014/main" id="{FB44FCA8-CD73-4D13-B350-9C782DE4E9B4}"/>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431071" y="5562991"/>
            <a:ext cx="2720585" cy="12210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Divider Slide White Background Top Photo">
    <p:spTree>
      <p:nvGrpSpPr>
        <p:cNvPr id="1" name=""/>
        <p:cNvGrpSpPr/>
        <p:nvPr/>
      </p:nvGrpSpPr>
      <p:grpSpPr>
        <a:xfrm>
          <a:off x="0" y="0"/>
          <a:ext cx="0" cy="0"/>
          <a:chOff x="0" y="0"/>
          <a:chExt cx="0" cy="0"/>
        </a:xfrm>
      </p:grpSpPr>
      <p:sp>
        <p:nvSpPr>
          <p:cNvPr id="2" name="Title 1"/>
          <p:cNvSpPr>
            <a:spLocks noGrp="1"/>
          </p:cNvSpPr>
          <p:nvPr>
            <p:ph type="ctrTitle"/>
          </p:nvPr>
        </p:nvSpPr>
        <p:spPr>
          <a:xfrm>
            <a:off x="310134" y="3496733"/>
            <a:ext cx="10189082" cy="1310947"/>
          </a:xfrm>
        </p:spPr>
        <p:txBody>
          <a:bodyPr anchor="b"/>
          <a:lstStyle>
            <a:lvl1pPr algn="l">
              <a:lnSpc>
                <a:spcPct val="80000"/>
              </a:lnSpc>
              <a:defRPr sz="480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329184" y="4807680"/>
            <a:ext cx="10155264" cy="731520"/>
          </a:xfrm>
        </p:spPr>
        <p:txBody>
          <a:bodyPr anchor="t">
            <a:noAutofit/>
          </a:bodyPr>
          <a:lstStyle>
            <a:lvl1pPr marL="0" indent="0" algn="l">
              <a:buNone/>
              <a:defRPr sz="2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5" name="Picture Placeholder 4">
            <a:extLst>
              <a:ext uri="{FF2B5EF4-FFF2-40B4-BE49-F238E27FC236}">
                <a16:creationId xmlns:a16="http://schemas.microsoft.com/office/drawing/2014/main" id="{3253E1D3-D1C0-6F46-AEF9-83DDFF735158}"/>
              </a:ext>
            </a:extLst>
          </p:cNvPr>
          <p:cNvSpPr>
            <a:spLocks noGrp="1"/>
          </p:cNvSpPr>
          <p:nvPr>
            <p:ph type="pic" sz="quarter" idx="10" hasCustomPrompt="1"/>
          </p:nvPr>
        </p:nvSpPr>
        <p:spPr>
          <a:xfrm>
            <a:off x="0" y="0"/>
            <a:ext cx="12188952" cy="3374136"/>
          </a:xfrm>
          <a:solidFill>
            <a:schemeClr val="bg1">
              <a:lumMod val="85000"/>
            </a:schemeClr>
          </a:solidFill>
        </p:spPr>
        <p:txBody>
          <a:bodyPr/>
          <a:lstStyle>
            <a:lvl1pPr>
              <a:defRPr sz="1400"/>
            </a:lvl1pPr>
          </a:lstStyle>
          <a:p>
            <a:r>
              <a:rPr lang="en-US" dirty="0"/>
              <a:t>Picture here. Place photo credit on top of picture.</a:t>
            </a:r>
          </a:p>
        </p:txBody>
      </p:sp>
      <p:pic>
        <p:nvPicPr>
          <p:cNvPr id="6" name="Graphic 5">
            <a:extLst>
              <a:ext uri="{FF2B5EF4-FFF2-40B4-BE49-F238E27FC236}">
                <a16:creationId xmlns:a16="http://schemas.microsoft.com/office/drawing/2014/main" id="{9470E6C7-B378-47E4-B9DE-B5ECC2B50D5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357467" y="6057899"/>
            <a:ext cx="1720240" cy="772076"/>
          </a:xfrm>
          <a:prstGeom prst="rect">
            <a:avLst/>
          </a:prstGeom>
        </p:spPr>
      </p:pic>
    </p:spTree>
    <p:extLst>
      <p:ext uri="{BB962C8B-B14F-4D97-AF65-F5344CB8AC3E}">
        <p14:creationId xmlns:p14="http://schemas.microsoft.com/office/powerpoint/2010/main" val="3857124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Divider Slide Blue Background Top Photo">
    <p:spTree>
      <p:nvGrpSpPr>
        <p:cNvPr id="1" name=""/>
        <p:cNvGrpSpPr/>
        <p:nvPr/>
      </p:nvGrpSpPr>
      <p:grpSpPr>
        <a:xfrm>
          <a:off x="0" y="0"/>
          <a:ext cx="0" cy="0"/>
          <a:chOff x="0" y="0"/>
          <a:chExt cx="0" cy="0"/>
        </a:xfrm>
      </p:grpSpPr>
      <p:sp>
        <p:nvSpPr>
          <p:cNvPr id="4" name="Rectangle 3"/>
          <p:cNvSpPr/>
          <p:nvPr userDrawn="1"/>
        </p:nvSpPr>
        <p:spPr>
          <a:xfrm>
            <a:off x="0" y="3374136"/>
            <a:ext cx="12192000" cy="34838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dirty="0">
              <a:latin typeface="Arial" charset="0"/>
            </a:endParaRPr>
          </a:p>
        </p:txBody>
      </p:sp>
      <p:sp>
        <p:nvSpPr>
          <p:cNvPr id="2" name="Title 1"/>
          <p:cNvSpPr>
            <a:spLocks noGrp="1"/>
          </p:cNvSpPr>
          <p:nvPr>
            <p:ph type="ctrTitle"/>
          </p:nvPr>
        </p:nvSpPr>
        <p:spPr>
          <a:xfrm>
            <a:off x="310134" y="3496733"/>
            <a:ext cx="10189082" cy="1310947"/>
          </a:xfrm>
        </p:spPr>
        <p:txBody>
          <a:bodyPr anchor="b">
            <a:noAutofit/>
          </a:bodyPr>
          <a:lstStyle>
            <a:lvl1pPr algn="l">
              <a:lnSpc>
                <a:spcPct val="80000"/>
              </a:lnSpc>
              <a:defRPr sz="4800">
                <a:solidFill>
                  <a:schemeClr val="bg1"/>
                </a:solidFill>
              </a:defRPr>
            </a:lvl1pPr>
          </a:lstStyle>
          <a:p>
            <a:r>
              <a:rPr lang="en-GB"/>
              <a:t>Click to edit Master title style</a:t>
            </a:r>
            <a:endParaRPr lang="en-US" dirty="0"/>
          </a:p>
        </p:txBody>
      </p:sp>
      <p:sp>
        <p:nvSpPr>
          <p:cNvPr id="3" name="Subtitle 2"/>
          <p:cNvSpPr>
            <a:spLocks noGrp="1"/>
          </p:cNvSpPr>
          <p:nvPr>
            <p:ph type="subTitle" idx="1"/>
          </p:nvPr>
        </p:nvSpPr>
        <p:spPr>
          <a:xfrm>
            <a:off x="329184" y="4809744"/>
            <a:ext cx="10155264" cy="731520"/>
          </a:xfrm>
        </p:spPr>
        <p:txBody>
          <a:bodyPr anchor="t">
            <a:noAutofit/>
          </a:bodyPr>
          <a:lstStyle>
            <a:lvl1pPr marL="0" indent="0" algn="l">
              <a:buNone/>
              <a:defRPr sz="20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5" name="Picture Placeholder 4">
            <a:extLst>
              <a:ext uri="{FF2B5EF4-FFF2-40B4-BE49-F238E27FC236}">
                <a16:creationId xmlns:a16="http://schemas.microsoft.com/office/drawing/2014/main" id="{3253E1D3-D1C0-6F46-AEF9-83DDFF735158}"/>
              </a:ext>
            </a:extLst>
          </p:cNvPr>
          <p:cNvSpPr>
            <a:spLocks noGrp="1"/>
          </p:cNvSpPr>
          <p:nvPr>
            <p:ph type="pic" sz="quarter" idx="10" hasCustomPrompt="1"/>
          </p:nvPr>
        </p:nvSpPr>
        <p:spPr>
          <a:xfrm>
            <a:off x="0" y="0"/>
            <a:ext cx="12188952" cy="3374136"/>
          </a:xfrm>
          <a:solidFill>
            <a:schemeClr val="bg1">
              <a:lumMod val="85000"/>
            </a:schemeClr>
          </a:solidFill>
        </p:spPr>
        <p:txBody>
          <a:bodyPr>
            <a:noAutofit/>
          </a:bodyPr>
          <a:lstStyle>
            <a:lvl1pPr>
              <a:defRPr sz="1400"/>
            </a:lvl1pPr>
          </a:lstStyle>
          <a:p>
            <a:r>
              <a:rPr lang="en-US" dirty="0"/>
              <a:t>Picture here. Place photo credit on top of picture.</a:t>
            </a:r>
          </a:p>
        </p:txBody>
      </p:sp>
      <p:sp>
        <p:nvSpPr>
          <p:cNvPr id="6" name="TextBox 5"/>
          <p:cNvSpPr txBox="1"/>
          <p:nvPr userDrawn="1"/>
        </p:nvSpPr>
        <p:spPr>
          <a:xfrm>
            <a:off x="6045200" y="-423333"/>
            <a:ext cx="184731" cy="369332"/>
          </a:xfrm>
          <a:prstGeom prst="rect">
            <a:avLst/>
          </a:prstGeom>
          <a:noFill/>
        </p:spPr>
        <p:txBody>
          <a:bodyPr wrap="none" rtlCol="0">
            <a:noAutofit/>
          </a:bodyPr>
          <a:lstStyle/>
          <a:p>
            <a:endParaRPr lang="en-US" b="0" i="0" dirty="0">
              <a:latin typeface="Arial" charset="0"/>
            </a:endParaRPr>
          </a:p>
        </p:txBody>
      </p:sp>
      <p:pic>
        <p:nvPicPr>
          <p:cNvPr id="8" name="Graphic 7">
            <a:extLst>
              <a:ext uri="{FF2B5EF4-FFF2-40B4-BE49-F238E27FC236}">
                <a16:creationId xmlns:a16="http://schemas.microsoft.com/office/drawing/2014/main" id="{3C36E630-84DB-487C-B374-8BE2AE4F4D7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357467" y="6057899"/>
            <a:ext cx="1720240" cy="77207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Divider Slide White Background Arrow">
    <p:spTree>
      <p:nvGrpSpPr>
        <p:cNvPr id="1" name=""/>
        <p:cNvGrpSpPr/>
        <p:nvPr/>
      </p:nvGrpSpPr>
      <p:grpSpPr>
        <a:xfrm>
          <a:off x="0" y="0"/>
          <a:ext cx="0" cy="0"/>
          <a:chOff x="0" y="0"/>
          <a:chExt cx="0" cy="0"/>
        </a:xfrm>
      </p:grpSpPr>
      <p:sp>
        <p:nvSpPr>
          <p:cNvPr id="2" name="Title 1"/>
          <p:cNvSpPr>
            <a:spLocks noGrp="1"/>
          </p:cNvSpPr>
          <p:nvPr>
            <p:ph type="ctrTitle"/>
          </p:nvPr>
        </p:nvSpPr>
        <p:spPr>
          <a:xfrm>
            <a:off x="310134" y="3496733"/>
            <a:ext cx="10189082" cy="1310947"/>
          </a:xfrm>
        </p:spPr>
        <p:txBody>
          <a:bodyPr anchor="b">
            <a:noAutofit/>
          </a:bodyPr>
          <a:lstStyle>
            <a:lvl1pPr algn="l">
              <a:lnSpc>
                <a:spcPct val="80000"/>
              </a:lnSpc>
              <a:defRPr sz="480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329184" y="4809744"/>
            <a:ext cx="10155264" cy="731520"/>
          </a:xfrm>
        </p:spPr>
        <p:txBody>
          <a:bodyPr anchor="t">
            <a:noAutofit/>
          </a:bodyPr>
          <a:lstStyle>
            <a:lvl1pPr marL="0" indent="0" algn="l">
              <a:buNone/>
              <a:defRPr sz="2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Rectangle 3"/>
          <p:cNvSpPr/>
          <p:nvPr userDrawn="1"/>
        </p:nvSpPr>
        <p:spPr>
          <a:xfrm>
            <a:off x="0" y="0"/>
            <a:ext cx="12192000" cy="337413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dirty="0">
              <a:latin typeface="Arial" charset="0"/>
            </a:endParaRPr>
          </a:p>
        </p:txBody>
      </p:sp>
      <p:pic>
        <p:nvPicPr>
          <p:cNvPr id="8" name="Picture 7"/>
          <p:cNvPicPr>
            <a:picLocks noChangeAspect="1"/>
          </p:cNvPicPr>
          <p:nvPr userDrawn="1"/>
        </p:nvPicPr>
        <p:blipFill rotWithShape="1">
          <a:blip r:embed="rId2" cstate="screen">
            <a:extLst>
              <a:ext uri="{28A0092B-C50C-407E-A947-70E740481C1C}">
                <a14:useLocalDpi xmlns:a14="http://schemas.microsoft.com/office/drawing/2010/main"/>
              </a:ext>
            </a:extLst>
          </a:blip>
          <a:srcRect l="16166"/>
          <a:stretch/>
        </p:blipFill>
        <p:spPr>
          <a:xfrm>
            <a:off x="0" y="529861"/>
            <a:ext cx="11239718" cy="2327451"/>
          </a:xfrm>
          <a:prstGeom prst="rect">
            <a:avLst/>
          </a:prstGeom>
        </p:spPr>
      </p:pic>
      <p:pic>
        <p:nvPicPr>
          <p:cNvPr id="9" name="Graphic 8">
            <a:extLst>
              <a:ext uri="{FF2B5EF4-FFF2-40B4-BE49-F238E27FC236}">
                <a16:creationId xmlns:a16="http://schemas.microsoft.com/office/drawing/2014/main" id="{1AB5483F-D9A1-4BDC-AA85-E1EFDE90789C}"/>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357467" y="6057899"/>
            <a:ext cx="1720240" cy="77207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_Divider Slide White Background Arrow">
    <p:spTree>
      <p:nvGrpSpPr>
        <p:cNvPr id="1" name=""/>
        <p:cNvGrpSpPr/>
        <p:nvPr/>
      </p:nvGrpSpPr>
      <p:grpSpPr>
        <a:xfrm>
          <a:off x="0" y="0"/>
          <a:ext cx="0" cy="0"/>
          <a:chOff x="0" y="0"/>
          <a:chExt cx="0" cy="0"/>
        </a:xfrm>
      </p:grpSpPr>
      <p:sp>
        <p:nvSpPr>
          <p:cNvPr id="4" name="Rectangle 3"/>
          <p:cNvSpPr/>
          <p:nvPr userDrawn="1"/>
        </p:nvSpPr>
        <p:spPr>
          <a:xfrm>
            <a:off x="0" y="0"/>
            <a:ext cx="12192000" cy="337413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dirty="0">
              <a:latin typeface="Arial" charset="0"/>
            </a:endParaRPr>
          </a:p>
        </p:txBody>
      </p:sp>
      <p:sp>
        <p:nvSpPr>
          <p:cNvPr id="2" name="Title 1"/>
          <p:cNvSpPr>
            <a:spLocks noGrp="1"/>
          </p:cNvSpPr>
          <p:nvPr>
            <p:ph type="ctrTitle"/>
          </p:nvPr>
        </p:nvSpPr>
        <p:spPr>
          <a:xfrm>
            <a:off x="310134" y="1031594"/>
            <a:ext cx="10189082" cy="1310947"/>
          </a:xfrm>
        </p:spPr>
        <p:txBody>
          <a:bodyPr anchor="b">
            <a:noAutofit/>
          </a:bodyPr>
          <a:lstStyle>
            <a:lvl1pPr algn="l">
              <a:lnSpc>
                <a:spcPct val="80000"/>
              </a:lnSpc>
              <a:defRPr sz="6000">
                <a:solidFill>
                  <a:schemeClr val="bg1"/>
                </a:solidFill>
              </a:defRPr>
            </a:lvl1pPr>
          </a:lstStyle>
          <a:p>
            <a:r>
              <a:rPr lang="en-GB"/>
              <a:t>Click to edit Master title style</a:t>
            </a:r>
            <a:endParaRPr lang="en-US" dirty="0"/>
          </a:p>
        </p:txBody>
      </p:sp>
      <p:pic>
        <p:nvPicPr>
          <p:cNvPr id="5" name="Graphic 4">
            <a:extLst>
              <a:ext uri="{FF2B5EF4-FFF2-40B4-BE49-F238E27FC236}">
                <a16:creationId xmlns:a16="http://schemas.microsoft.com/office/drawing/2014/main" id="{503A16E5-44D5-46DF-B95A-B8371FC2F45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357467" y="6057899"/>
            <a:ext cx="1720240" cy="772076"/>
          </a:xfrm>
          <a:prstGeom prst="rect">
            <a:avLst/>
          </a:prstGeom>
        </p:spPr>
      </p:pic>
    </p:spTree>
    <p:extLst>
      <p:ext uri="{BB962C8B-B14F-4D97-AF65-F5344CB8AC3E}">
        <p14:creationId xmlns:p14="http://schemas.microsoft.com/office/powerpoint/2010/main" val="3059931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Divider Slide White Background Arrow">
    <p:spTree>
      <p:nvGrpSpPr>
        <p:cNvPr id="1" name=""/>
        <p:cNvGrpSpPr/>
        <p:nvPr/>
      </p:nvGrpSpPr>
      <p:grpSpPr>
        <a:xfrm>
          <a:off x="0" y="0"/>
          <a:ext cx="0" cy="0"/>
          <a:chOff x="0" y="0"/>
          <a:chExt cx="0" cy="0"/>
        </a:xfrm>
      </p:grpSpPr>
      <p:sp>
        <p:nvSpPr>
          <p:cNvPr id="2" name="Title 1"/>
          <p:cNvSpPr>
            <a:spLocks noGrp="1"/>
          </p:cNvSpPr>
          <p:nvPr>
            <p:ph type="ctrTitle"/>
          </p:nvPr>
        </p:nvSpPr>
        <p:spPr>
          <a:xfrm>
            <a:off x="310134" y="3496733"/>
            <a:ext cx="10189082" cy="1310947"/>
          </a:xfrm>
        </p:spPr>
        <p:txBody>
          <a:bodyPr anchor="b">
            <a:noAutofit/>
          </a:bodyPr>
          <a:lstStyle>
            <a:lvl1pPr algn="l">
              <a:lnSpc>
                <a:spcPct val="80000"/>
              </a:lnSpc>
              <a:defRPr sz="480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329184" y="4809744"/>
            <a:ext cx="10155264" cy="731520"/>
          </a:xfrm>
        </p:spPr>
        <p:txBody>
          <a:bodyPr anchor="t">
            <a:noAutofit/>
          </a:bodyPr>
          <a:lstStyle>
            <a:lvl1pPr marL="0" indent="0" algn="l">
              <a:buNone/>
              <a:defRPr sz="2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Rectangle 3"/>
          <p:cNvSpPr/>
          <p:nvPr userDrawn="1"/>
        </p:nvSpPr>
        <p:spPr>
          <a:xfrm>
            <a:off x="0" y="0"/>
            <a:ext cx="12192000" cy="337413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dirty="0">
              <a:latin typeface="Arial" charset="0"/>
            </a:endParaRPr>
          </a:p>
        </p:txBody>
      </p:sp>
      <p:pic>
        <p:nvPicPr>
          <p:cNvPr id="8" name="Picture 7"/>
          <p:cNvPicPr>
            <a:picLocks noChangeAspect="1"/>
          </p:cNvPicPr>
          <p:nvPr userDrawn="1"/>
        </p:nvPicPr>
        <p:blipFill rotWithShape="1">
          <a:blip r:embed="rId2" cstate="screen">
            <a:extLst>
              <a:ext uri="{28A0092B-C50C-407E-A947-70E740481C1C}">
                <a14:useLocalDpi xmlns:a14="http://schemas.microsoft.com/office/drawing/2010/main"/>
              </a:ext>
            </a:extLst>
          </a:blip>
          <a:srcRect l="16166"/>
          <a:stretch/>
        </p:blipFill>
        <p:spPr>
          <a:xfrm>
            <a:off x="0" y="529861"/>
            <a:ext cx="11239718" cy="2327451"/>
          </a:xfrm>
          <a:prstGeom prst="rect">
            <a:avLst/>
          </a:prstGeom>
        </p:spPr>
      </p:pic>
      <p:pic>
        <p:nvPicPr>
          <p:cNvPr id="9" name="Graphic 8">
            <a:extLst>
              <a:ext uri="{FF2B5EF4-FFF2-40B4-BE49-F238E27FC236}">
                <a16:creationId xmlns:a16="http://schemas.microsoft.com/office/drawing/2014/main" id="{5E4236C9-D07D-45F2-B836-4A08493B954D}"/>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357467" y="6057899"/>
            <a:ext cx="1720240" cy="772076"/>
          </a:xfrm>
          <a:prstGeom prst="rect">
            <a:avLst/>
          </a:prstGeom>
        </p:spPr>
      </p:pic>
    </p:spTree>
    <p:extLst>
      <p:ext uri="{BB962C8B-B14F-4D97-AF65-F5344CB8AC3E}">
        <p14:creationId xmlns:p14="http://schemas.microsoft.com/office/powerpoint/2010/main" val="3465986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ivider Slide White Background Data Arrow">
    <p:spTree>
      <p:nvGrpSpPr>
        <p:cNvPr id="1" name=""/>
        <p:cNvGrpSpPr/>
        <p:nvPr/>
      </p:nvGrpSpPr>
      <p:grpSpPr>
        <a:xfrm>
          <a:off x="0" y="0"/>
          <a:ext cx="0" cy="0"/>
          <a:chOff x="0" y="0"/>
          <a:chExt cx="0" cy="0"/>
        </a:xfrm>
      </p:grpSpPr>
      <p:sp>
        <p:nvSpPr>
          <p:cNvPr id="2" name="Title 1"/>
          <p:cNvSpPr>
            <a:spLocks noGrp="1"/>
          </p:cNvSpPr>
          <p:nvPr>
            <p:ph type="ctrTitle"/>
          </p:nvPr>
        </p:nvSpPr>
        <p:spPr>
          <a:xfrm>
            <a:off x="310134" y="3496733"/>
            <a:ext cx="10189082" cy="1310947"/>
          </a:xfrm>
        </p:spPr>
        <p:txBody>
          <a:bodyPr anchor="b">
            <a:noAutofit/>
          </a:bodyPr>
          <a:lstStyle>
            <a:lvl1pPr algn="l">
              <a:lnSpc>
                <a:spcPct val="80000"/>
              </a:lnSpc>
              <a:defRPr sz="480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329184" y="4809744"/>
            <a:ext cx="10155264" cy="731520"/>
          </a:xfrm>
        </p:spPr>
        <p:txBody>
          <a:bodyPr anchor="t">
            <a:noAutofit/>
          </a:bodyPr>
          <a:lstStyle>
            <a:lvl1pPr marL="0" indent="0" algn="l">
              <a:buNone/>
              <a:defRPr sz="2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Rectangle 3"/>
          <p:cNvSpPr/>
          <p:nvPr userDrawn="1"/>
        </p:nvSpPr>
        <p:spPr>
          <a:xfrm>
            <a:off x="0" y="0"/>
            <a:ext cx="12188952" cy="337413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dirty="0">
              <a:latin typeface="Arial" charset="0"/>
            </a:endParaRP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355600"/>
            <a:ext cx="11895138" cy="2683367"/>
          </a:xfrm>
          <a:prstGeom prst="rect">
            <a:avLst/>
          </a:prstGeom>
        </p:spPr>
      </p:pic>
      <p:pic>
        <p:nvPicPr>
          <p:cNvPr id="8" name="Graphic 7">
            <a:extLst>
              <a:ext uri="{FF2B5EF4-FFF2-40B4-BE49-F238E27FC236}">
                <a16:creationId xmlns:a16="http://schemas.microsoft.com/office/drawing/2014/main" id="{1A8588B4-A421-4242-849F-1781F52561F2}"/>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357467" y="6057899"/>
            <a:ext cx="1720240" cy="77207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Divider Slide White Background Left Photo">
    <p:spTree>
      <p:nvGrpSpPr>
        <p:cNvPr id="1" name=""/>
        <p:cNvGrpSpPr/>
        <p:nvPr/>
      </p:nvGrpSpPr>
      <p:grpSpPr>
        <a:xfrm>
          <a:off x="0" y="0"/>
          <a:ext cx="0" cy="0"/>
          <a:chOff x="0" y="0"/>
          <a:chExt cx="0" cy="0"/>
        </a:xfrm>
      </p:grpSpPr>
      <p:sp>
        <p:nvSpPr>
          <p:cNvPr id="2" name="Title 1"/>
          <p:cNvSpPr>
            <a:spLocks noGrp="1"/>
          </p:cNvSpPr>
          <p:nvPr>
            <p:ph type="ctrTitle"/>
          </p:nvPr>
        </p:nvSpPr>
        <p:spPr>
          <a:xfrm>
            <a:off x="6350302" y="355600"/>
            <a:ext cx="5525786" cy="3097413"/>
          </a:xfrm>
        </p:spPr>
        <p:txBody>
          <a:bodyPr anchor="b">
            <a:noAutofit/>
          </a:bodyPr>
          <a:lstStyle>
            <a:lvl1pPr algn="l">
              <a:lnSpc>
                <a:spcPct val="80000"/>
              </a:lnSpc>
              <a:defRPr sz="480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6373368" y="3456432"/>
            <a:ext cx="5491968" cy="731520"/>
          </a:xfrm>
        </p:spPr>
        <p:txBody>
          <a:bodyPr anchor="t">
            <a:noAutofit/>
          </a:bodyPr>
          <a:lstStyle>
            <a:lvl1pPr marL="0" indent="0" algn="l">
              <a:buNone/>
              <a:defRPr sz="2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5" name="Picture Placeholder 4">
            <a:extLst>
              <a:ext uri="{FF2B5EF4-FFF2-40B4-BE49-F238E27FC236}">
                <a16:creationId xmlns:a16="http://schemas.microsoft.com/office/drawing/2014/main" id="{3253E1D3-D1C0-6F46-AEF9-83DDFF735158}"/>
              </a:ext>
            </a:extLst>
          </p:cNvPr>
          <p:cNvSpPr>
            <a:spLocks noGrp="1"/>
          </p:cNvSpPr>
          <p:nvPr>
            <p:ph type="pic" sz="quarter" idx="10" hasCustomPrompt="1"/>
          </p:nvPr>
        </p:nvSpPr>
        <p:spPr>
          <a:xfrm>
            <a:off x="0" y="0"/>
            <a:ext cx="6096000" cy="6858000"/>
          </a:xfrm>
          <a:solidFill>
            <a:schemeClr val="bg1">
              <a:lumMod val="85000"/>
            </a:schemeClr>
          </a:solidFill>
        </p:spPr>
        <p:txBody>
          <a:bodyPr>
            <a:noAutofit/>
          </a:bodyPr>
          <a:lstStyle>
            <a:lvl1pPr>
              <a:defRPr sz="1400"/>
            </a:lvl1pPr>
          </a:lstStyle>
          <a:p>
            <a:r>
              <a:rPr lang="en-US" dirty="0"/>
              <a:t>Picture here. Place photo credit on top of picture.</a:t>
            </a:r>
          </a:p>
        </p:txBody>
      </p:sp>
      <p:pic>
        <p:nvPicPr>
          <p:cNvPr id="6" name="Graphic 5">
            <a:extLst>
              <a:ext uri="{FF2B5EF4-FFF2-40B4-BE49-F238E27FC236}">
                <a16:creationId xmlns:a16="http://schemas.microsoft.com/office/drawing/2014/main" id="{78446A5F-5A25-4EBE-9D81-307BCCD35F70}"/>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357467" y="6057899"/>
            <a:ext cx="1720240" cy="77207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Divider Slide Blue Background Left Photo">
    <p:spTree>
      <p:nvGrpSpPr>
        <p:cNvPr id="1" name=""/>
        <p:cNvGrpSpPr/>
        <p:nvPr/>
      </p:nvGrpSpPr>
      <p:grpSpPr>
        <a:xfrm>
          <a:off x="0" y="0"/>
          <a:ext cx="0" cy="0"/>
          <a:chOff x="0" y="0"/>
          <a:chExt cx="0" cy="0"/>
        </a:xfrm>
      </p:grpSpPr>
      <p:sp>
        <p:nvSpPr>
          <p:cNvPr id="4" name="Rectangle 3"/>
          <p:cNvSpPr/>
          <p:nvPr userDrawn="1"/>
        </p:nvSpPr>
        <p:spPr>
          <a:xfrm>
            <a:off x="6096000" y="0"/>
            <a:ext cx="609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charset="0"/>
            </a:endParaRPr>
          </a:p>
        </p:txBody>
      </p:sp>
      <p:sp>
        <p:nvSpPr>
          <p:cNvPr id="2" name="Title 1"/>
          <p:cNvSpPr>
            <a:spLocks noGrp="1"/>
          </p:cNvSpPr>
          <p:nvPr>
            <p:ph type="ctrTitle"/>
          </p:nvPr>
        </p:nvSpPr>
        <p:spPr>
          <a:xfrm>
            <a:off x="6350302" y="355600"/>
            <a:ext cx="5525786" cy="3097413"/>
          </a:xfrm>
        </p:spPr>
        <p:txBody>
          <a:bodyPr anchor="b"/>
          <a:lstStyle>
            <a:lvl1pPr algn="l">
              <a:lnSpc>
                <a:spcPct val="80000"/>
              </a:lnSpc>
              <a:defRPr sz="4800">
                <a:solidFill>
                  <a:schemeClr val="bg1"/>
                </a:solidFill>
              </a:defRPr>
            </a:lvl1pPr>
          </a:lstStyle>
          <a:p>
            <a:r>
              <a:rPr lang="en-GB"/>
              <a:t>Click to edit Master title style</a:t>
            </a:r>
            <a:endParaRPr lang="en-US" dirty="0"/>
          </a:p>
        </p:txBody>
      </p:sp>
      <p:sp>
        <p:nvSpPr>
          <p:cNvPr id="3" name="Subtitle 2"/>
          <p:cNvSpPr>
            <a:spLocks noGrp="1"/>
          </p:cNvSpPr>
          <p:nvPr>
            <p:ph type="subTitle" idx="1"/>
          </p:nvPr>
        </p:nvSpPr>
        <p:spPr>
          <a:xfrm>
            <a:off x="6373368" y="3456432"/>
            <a:ext cx="5491968" cy="731520"/>
          </a:xfrm>
        </p:spPr>
        <p:txBody>
          <a:bodyPr anchor="t">
            <a:noAutofit/>
          </a:bodyPr>
          <a:lstStyle>
            <a:lvl1pPr marL="0" indent="0" algn="l">
              <a:buNone/>
              <a:defRPr sz="20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5" name="Picture Placeholder 4">
            <a:extLst>
              <a:ext uri="{FF2B5EF4-FFF2-40B4-BE49-F238E27FC236}">
                <a16:creationId xmlns:a16="http://schemas.microsoft.com/office/drawing/2014/main" id="{3253E1D3-D1C0-6F46-AEF9-83DDFF735158}"/>
              </a:ext>
            </a:extLst>
          </p:cNvPr>
          <p:cNvSpPr>
            <a:spLocks noGrp="1"/>
          </p:cNvSpPr>
          <p:nvPr>
            <p:ph type="pic" sz="quarter" idx="10" hasCustomPrompt="1"/>
          </p:nvPr>
        </p:nvSpPr>
        <p:spPr>
          <a:xfrm>
            <a:off x="0" y="0"/>
            <a:ext cx="6096000" cy="6858000"/>
          </a:xfrm>
          <a:solidFill>
            <a:schemeClr val="bg1">
              <a:lumMod val="85000"/>
            </a:schemeClr>
          </a:solidFill>
        </p:spPr>
        <p:txBody>
          <a:bodyPr/>
          <a:lstStyle>
            <a:lvl1pPr>
              <a:defRPr sz="1400"/>
            </a:lvl1pPr>
          </a:lstStyle>
          <a:p>
            <a:r>
              <a:rPr lang="en-US" dirty="0"/>
              <a:t>Picture here. Place photo credit on top of picture.</a:t>
            </a:r>
          </a:p>
        </p:txBody>
      </p:sp>
      <p:pic>
        <p:nvPicPr>
          <p:cNvPr id="7" name="Graphic 6">
            <a:extLst>
              <a:ext uri="{FF2B5EF4-FFF2-40B4-BE49-F238E27FC236}">
                <a16:creationId xmlns:a16="http://schemas.microsoft.com/office/drawing/2014/main" id="{7A8953F4-AE96-463F-A9C3-7B36BC2CCC46}"/>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357467" y="6057899"/>
            <a:ext cx="1720240" cy="77207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ack Page Screen Only">
    <p:bg>
      <p:bgPr>
        <a:solidFill>
          <a:schemeClr val="tx2"/>
        </a:solidFill>
        <a:effectLst/>
      </p:bgPr>
    </p:bg>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307523" y="177801"/>
            <a:ext cx="10836728" cy="2607330"/>
          </a:xfrm>
        </p:spPr>
        <p:txBody>
          <a:bodyPr anchor="b"/>
          <a:lstStyle>
            <a:lvl1pPr algn="l">
              <a:lnSpc>
                <a:spcPct val="80000"/>
              </a:lnSpc>
              <a:defRPr sz="6000">
                <a:solidFill>
                  <a:schemeClr val="bg1"/>
                </a:solidFill>
              </a:defRPr>
            </a:lvl1pPr>
          </a:lstStyle>
          <a:p>
            <a:r>
              <a:rPr lang="en-US" dirty="0"/>
              <a:t>Click to edit </a:t>
            </a:r>
            <a:br>
              <a:rPr lang="en-US" dirty="0"/>
            </a:br>
            <a:r>
              <a:rPr lang="en-US" dirty="0"/>
              <a:t>Master title style</a:t>
            </a:r>
          </a:p>
        </p:txBody>
      </p:sp>
      <p:pic>
        <p:nvPicPr>
          <p:cNvPr id="5" name="Graphic 4">
            <a:extLst>
              <a:ext uri="{FF2B5EF4-FFF2-40B4-BE49-F238E27FC236}">
                <a16:creationId xmlns:a16="http://schemas.microsoft.com/office/drawing/2014/main" id="{3F41A23C-81EA-4E7B-8311-A48DF086AF85}"/>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431071" y="5562991"/>
            <a:ext cx="2720585" cy="1221050"/>
          </a:xfrm>
          <a:prstGeom prst="rect">
            <a:avLst/>
          </a:prstGeom>
        </p:spPr>
      </p:pic>
    </p:spTree>
    <p:extLst>
      <p:ext uri="{BB962C8B-B14F-4D97-AF65-F5344CB8AC3E}">
        <p14:creationId xmlns:p14="http://schemas.microsoft.com/office/powerpoint/2010/main" val="801713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Divider Slide White Background Light Bulb">
    <p:spTree>
      <p:nvGrpSpPr>
        <p:cNvPr id="1" name=""/>
        <p:cNvGrpSpPr/>
        <p:nvPr/>
      </p:nvGrpSpPr>
      <p:grpSpPr>
        <a:xfrm>
          <a:off x="0" y="0"/>
          <a:ext cx="0" cy="0"/>
          <a:chOff x="0" y="0"/>
          <a:chExt cx="0" cy="0"/>
        </a:xfrm>
      </p:grpSpPr>
      <p:sp>
        <p:nvSpPr>
          <p:cNvPr id="4" name="Rectangle 3"/>
          <p:cNvSpPr/>
          <p:nvPr userDrawn="1"/>
        </p:nvSpPr>
        <p:spPr>
          <a:xfrm>
            <a:off x="6096000" y="0"/>
            <a:ext cx="609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dirty="0">
              <a:latin typeface="Arial" charset="0"/>
            </a:endParaRPr>
          </a:p>
        </p:txBody>
      </p:sp>
      <p:sp>
        <p:nvSpPr>
          <p:cNvPr id="2" name="Title 1"/>
          <p:cNvSpPr>
            <a:spLocks noGrp="1"/>
          </p:cNvSpPr>
          <p:nvPr>
            <p:ph type="ctrTitle"/>
          </p:nvPr>
        </p:nvSpPr>
        <p:spPr>
          <a:xfrm>
            <a:off x="310134" y="355600"/>
            <a:ext cx="5525786" cy="3097413"/>
          </a:xfrm>
        </p:spPr>
        <p:txBody>
          <a:bodyPr anchor="b">
            <a:noAutofit/>
          </a:bodyPr>
          <a:lstStyle>
            <a:lvl1pPr algn="l">
              <a:lnSpc>
                <a:spcPct val="80000"/>
              </a:lnSpc>
              <a:defRPr sz="480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329184" y="3456432"/>
            <a:ext cx="5525786" cy="731520"/>
          </a:xfrm>
        </p:spPr>
        <p:txBody>
          <a:bodyPr anchor="t">
            <a:noAutofit/>
          </a:bodyPr>
          <a:lstStyle>
            <a:lvl1pPr marL="0" indent="0" algn="l">
              <a:buNone/>
              <a:defRPr sz="2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9" name="TextBox 8"/>
          <p:cNvSpPr txBox="1"/>
          <p:nvPr userDrawn="1"/>
        </p:nvSpPr>
        <p:spPr>
          <a:xfrm>
            <a:off x="-330200" y="2802467"/>
            <a:ext cx="184731" cy="369332"/>
          </a:xfrm>
          <a:prstGeom prst="rect">
            <a:avLst/>
          </a:prstGeom>
          <a:noFill/>
        </p:spPr>
        <p:txBody>
          <a:bodyPr wrap="none" rtlCol="0">
            <a:noAutofit/>
          </a:bodyPr>
          <a:lstStyle/>
          <a:p>
            <a:endParaRPr lang="en-US" b="0" i="0" dirty="0">
              <a:latin typeface="Arial" charset="0"/>
            </a:endParaRPr>
          </a:p>
        </p:txBody>
      </p:sp>
      <p:pic>
        <p:nvPicPr>
          <p:cNvPr id="12" name="Picture 11">
            <a:extLst>
              <a:ext uri="{FF2B5EF4-FFF2-40B4-BE49-F238E27FC236}">
                <a16:creationId xmlns:a16="http://schemas.microsoft.com/office/drawing/2014/main" id="{A2B0C3B6-5F4A-4602-A958-6260713D0F7C}"/>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62933"/>
          <a:stretch/>
        </p:blipFill>
        <p:spPr>
          <a:xfrm rot="16200000">
            <a:off x="6470099" y="2541006"/>
            <a:ext cx="5880101" cy="2753890"/>
          </a:xfrm>
          <a:prstGeom prst="rect">
            <a:avLst/>
          </a:prstGeom>
        </p:spPr>
      </p:pic>
      <p:pic>
        <p:nvPicPr>
          <p:cNvPr id="13" name="Graphic 12">
            <a:extLst>
              <a:ext uri="{FF2B5EF4-FFF2-40B4-BE49-F238E27FC236}">
                <a16:creationId xmlns:a16="http://schemas.microsoft.com/office/drawing/2014/main" id="{56698195-20E1-4689-B293-B0C41EEE1F0C}"/>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357467" y="6057899"/>
            <a:ext cx="1720240" cy="772076"/>
          </a:xfrm>
          <a:prstGeom prst="rect">
            <a:avLst/>
          </a:prstGeom>
        </p:spPr>
      </p:pic>
    </p:spTree>
    <p:extLst>
      <p:ext uri="{BB962C8B-B14F-4D97-AF65-F5344CB8AC3E}">
        <p14:creationId xmlns:p14="http://schemas.microsoft.com/office/powerpoint/2010/main" val="3088962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2_Divider Slide White Background Light Bulb">
    <p:spTree>
      <p:nvGrpSpPr>
        <p:cNvPr id="1" name=""/>
        <p:cNvGrpSpPr/>
        <p:nvPr/>
      </p:nvGrpSpPr>
      <p:grpSpPr>
        <a:xfrm>
          <a:off x="0" y="0"/>
          <a:ext cx="0" cy="0"/>
          <a:chOff x="0" y="0"/>
          <a:chExt cx="0" cy="0"/>
        </a:xfrm>
      </p:grpSpPr>
      <p:sp>
        <p:nvSpPr>
          <p:cNvPr id="4" name="Rectangle 3"/>
          <p:cNvSpPr/>
          <p:nvPr userDrawn="1"/>
        </p:nvSpPr>
        <p:spPr>
          <a:xfrm>
            <a:off x="6096000" y="0"/>
            <a:ext cx="609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dirty="0">
              <a:latin typeface="Arial" charset="0"/>
            </a:endParaRPr>
          </a:p>
        </p:txBody>
      </p:sp>
      <p:sp>
        <p:nvSpPr>
          <p:cNvPr id="2" name="Title 1"/>
          <p:cNvSpPr>
            <a:spLocks noGrp="1"/>
          </p:cNvSpPr>
          <p:nvPr>
            <p:ph type="ctrTitle"/>
          </p:nvPr>
        </p:nvSpPr>
        <p:spPr>
          <a:xfrm>
            <a:off x="310134" y="355600"/>
            <a:ext cx="5525786" cy="3097413"/>
          </a:xfrm>
        </p:spPr>
        <p:txBody>
          <a:bodyPr anchor="b">
            <a:noAutofit/>
          </a:bodyPr>
          <a:lstStyle>
            <a:lvl1pPr algn="l">
              <a:lnSpc>
                <a:spcPct val="80000"/>
              </a:lnSpc>
              <a:defRPr sz="480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329184" y="3456432"/>
            <a:ext cx="5525786" cy="731520"/>
          </a:xfrm>
        </p:spPr>
        <p:txBody>
          <a:bodyPr anchor="t">
            <a:noAutofit/>
          </a:bodyPr>
          <a:lstStyle>
            <a:lvl1pPr marL="0" indent="0" algn="l">
              <a:buNone/>
              <a:defRPr sz="2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9" name="TextBox 8"/>
          <p:cNvSpPr txBox="1"/>
          <p:nvPr userDrawn="1"/>
        </p:nvSpPr>
        <p:spPr>
          <a:xfrm>
            <a:off x="-330200" y="2802467"/>
            <a:ext cx="184731" cy="369332"/>
          </a:xfrm>
          <a:prstGeom prst="rect">
            <a:avLst/>
          </a:prstGeom>
          <a:noFill/>
        </p:spPr>
        <p:txBody>
          <a:bodyPr wrap="none" rtlCol="0">
            <a:noAutofit/>
          </a:bodyPr>
          <a:lstStyle/>
          <a:p>
            <a:endParaRPr lang="en-US" b="0" i="0" dirty="0">
              <a:latin typeface="Arial" charset="0"/>
            </a:endParaRPr>
          </a:p>
        </p:txBody>
      </p:sp>
      <p:pic>
        <p:nvPicPr>
          <p:cNvPr id="8" name="Picture 7">
            <a:extLst>
              <a:ext uri="{FF2B5EF4-FFF2-40B4-BE49-F238E27FC236}">
                <a16:creationId xmlns:a16="http://schemas.microsoft.com/office/drawing/2014/main" id="{6DCA2B8C-CC72-4F59-BEF3-265E8D7BFA7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726453" y="1109133"/>
            <a:ext cx="4835094" cy="4278816"/>
          </a:xfrm>
          <a:prstGeom prst="rect">
            <a:avLst/>
          </a:prstGeom>
        </p:spPr>
      </p:pic>
      <p:pic>
        <p:nvPicPr>
          <p:cNvPr id="10" name="Graphic 9">
            <a:extLst>
              <a:ext uri="{FF2B5EF4-FFF2-40B4-BE49-F238E27FC236}">
                <a16:creationId xmlns:a16="http://schemas.microsoft.com/office/drawing/2014/main" id="{1E5A456E-6F79-47A8-89E7-9AA28D5729F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357467" y="6057899"/>
            <a:ext cx="1720240" cy="772076"/>
          </a:xfrm>
          <a:prstGeom prst="rect">
            <a:avLst/>
          </a:prstGeom>
        </p:spPr>
      </p:pic>
    </p:spTree>
    <p:extLst>
      <p:ext uri="{BB962C8B-B14F-4D97-AF65-F5344CB8AC3E}">
        <p14:creationId xmlns:p14="http://schemas.microsoft.com/office/powerpoint/2010/main" val="3813301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Divider Slide White Background Light Bulb">
    <p:spTree>
      <p:nvGrpSpPr>
        <p:cNvPr id="1" name=""/>
        <p:cNvGrpSpPr/>
        <p:nvPr/>
      </p:nvGrpSpPr>
      <p:grpSpPr>
        <a:xfrm>
          <a:off x="0" y="0"/>
          <a:ext cx="0" cy="0"/>
          <a:chOff x="0" y="0"/>
          <a:chExt cx="0" cy="0"/>
        </a:xfrm>
      </p:grpSpPr>
      <p:sp>
        <p:nvSpPr>
          <p:cNvPr id="4" name="Rectangle 3"/>
          <p:cNvSpPr/>
          <p:nvPr userDrawn="1"/>
        </p:nvSpPr>
        <p:spPr>
          <a:xfrm>
            <a:off x="6096000" y="0"/>
            <a:ext cx="609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dirty="0">
              <a:latin typeface="Arial" charset="0"/>
            </a:endParaRPr>
          </a:p>
        </p:txBody>
      </p:sp>
      <p:sp>
        <p:nvSpPr>
          <p:cNvPr id="2" name="Title 1"/>
          <p:cNvSpPr>
            <a:spLocks noGrp="1"/>
          </p:cNvSpPr>
          <p:nvPr>
            <p:ph type="ctrTitle"/>
          </p:nvPr>
        </p:nvSpPr>
        <p:spPr>
          <a:xfrm>
            <a:off x="310134" y="355600"/>
            <a:ext cx="5525786" cy="3097413"/>
          </a:xfrm>
        </p:spPr>
        <p:txBody>
          <a:bodyPr anchor="b">
            <a:noAutofit/>
          </a:bodyPr>
          <a:lstStyle>
            <a:lvl1pPr algn="l">
              <a:lnSpc>
                <a:spcPct val="80000"/>
              </a:lnSpc>
              <a:defRPr sz="480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329184" y="3456432"/>
            <a:ext cx="5525786" cy="731520"/>
          </a:xfrm>
        </p:spPr>
        <p:txBody>
          <a:bodyPr anchor="t">
            <a:noAutofit/>
          </a:bodyPr>
          <a:lstStyle>
            <a:lvl1pPr marL="0" indent="0" algn="l">
              <a:buNone/>
              <a:defRPr sz="2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9" name="TextBox 8"/>
          <p:cNvSpPr txBox="1"/>
          <p:nvPr userDrawn="1"/>
        </p:nvSpPr>
        <p:spPr>
          <a:xfrm>
            <a:off x="-330200" y="2802467"/>
            <a:ext cx="184731" cy="369332"/>
          </a:xfrm>
          <a:prstGeom prst="rect">
            <a:avLst/>
          </a:prstGeom>
          <a:noFill/>
        </p:spPr>
        <p:txBody>
          <a:bodyPr wrap="none" rtlCol="0">
            <a:noAutofit/>
          </a:bodyPr>
          <a:lstStyle/>
          <a:p>
            <a:endParaRPr lang="en-US" b="0" i="0" dirty="0">
              <a:latin typeface="Arial" charset="0"/>
            </a:endParaRP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350234" y="0"/>
            <a:ext cx="3576199" cy="5084064"/>
          </a:xfrm>
          <a:prstGeom prst="rect">
            <a:avLst/>
          </a:prstGeom>
        </p:spPr>
      </p:pic>
      <p:pic>
        <p:nvPicPr>
          <p:cNvPr id="8" name="Graphic 7">
            <a:extLst>
              <a:ext uri="{FF2B5EF4-FFF2-40B4-BE49-F238E27FC236}">
                <a16:creationId xmlns:a16="http://schemas.microsoft.com/office/drawing/2014/main" id="{C9E284F4-9D7D-4373-9EE5-2F838DDD7EAA}"/>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357467" y="6057899"/>
            <a:ext cx="1720240" cy="77207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Divider Slide White Background Data Symbol">
    <p:spTree>
      <p:nvGrpSpPr>
        <p:cNvPr id="1" name=""/>
        <p:cNvGrpSpPr/>
        <p:nvPr/>
      </p:nvGrpSpPr>
      <p:grpSpPr>
        <a:xfrm>
          <a:off x="0" y="0"/>
          <a:ext cx="0" cy="0"/>
          <a:chOff x="0" y="0"/>
          <a:chExt cx="0" cy="0"/>
        </a:xfrm>
      </p:grpSpPr>
      <p:sp>
        <p:nvSpPr>
          <p:cNvPr id="4" name="Rectangle 3"/>
          <p:cNvSpPr/>
          <p:nvPr userDrawn="1"/>
        </p:nvSpPr>
        <p:spPr>
          <a:xfrm>
            <a:off x="6096000" y="0"/>
            <a:ext cx="609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dirty="0">
              <a:latin typeface="Arial" charset="0"/>
            </a:endParaRPr>
          </a:p>
        </p:txBody>
      </p:sp>
      <p:sp>
        <p:nvSpPr>
          <p:cNvPr id="2" name="Title 1"/>
          <p:cNvSpPr>
            <a:spLocks noGrp="1"/>
          </p:cNvSpPr>
          <p:nvPr>
            <p:ph type="ctrTitle"/>
          </p:nvPr>
        </p:nvSpPr>
        <p:spPr>
          <a:xfrm>
            <a:off x="310896" y="355600"/>
            <a:ext cx="5525786" cy="3097413"/>
          </a:xfrm>
        </p:spPr>
        <p:txBody>
          <a:bodyPr anchor="b">
            <a:noAutofit/>
          </a:bodyPr>
          <a:lstStyle>
            <a:lvl1pPr algn="l">
              <a:lnSpc>
                <a:spcPct val="80000"/>
              </a:lnSpc>
              <a:defRPr sz="480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329184" y="3456432"/>
            <a:ext cx="5491968" cy="731520"/>
          </a:xfrm>
        </p:spPr>
        <p:txBody>
          <a:bodyPr anchor="t">
            <a:noAutofit/>
          </a:bodyPr>
          <a:lstStyle>
            <a:lvl1pPr marL="0" indent="0" algn="l">
              <a:buNone/>
              <a:defRPr sz="2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9" name="TextBox 8"/>
          <p:cNvSpPr txBox="1"/>
          <p:nvPr userDrawn="1"/>
        </p:nvSpPr>
        <p:spPr>
          <a:xfrm>
            <a:off x="-330200" y="2802467"/>
            <a:ext cx="184731" cy="369332"/>
          </a:xfrm>
          <a:prstGeom prst="rect">
            <a:avLst/>
          </a:prstGeom>
          <a:noFill/>
        </p:spPr>
        <p:txBody>
          <a:bodyPr wrap="none" rtlCol="0">
            <a:noAutofit/>
          </a:bodyPr>
          <a:lstStyle/>
          <a:p>
            <a:endParaRPr lang="en-US" b="0" i="0" dirty="0">
              <a:latin typeface="Arial" charset="0"/>
            </a:endParaRP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387167" y="1219200"/>
            <a:ext cx="3650551" cy="5638799"/>
          </a:xfrm>
          <a:prstGeom prst="rect">
            <a:avLst/>
          </a:prstGeom>
        </p:spPr>
      </p:pic>
      <p:pic>
        <p:nvPicPr>
          <p:cNvPr id="8" name="Graphic 7">
            <a:extLst>
              <a:ext uri="{FF2B5EF4-FFF2-40B4-BE49-F238E27FC236}">
                <a16:creationId xmlns:a16="http://schemas.microsoft.com/office/drawing/2014/main" id="{58D36A8C-CD3B-4EDB-B08B-F9491B2481AE}"/>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357467" y="6057899"/>
            <a:ext cx="1720240" cy="77207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2"/>
          </p:nvPr>
        </p:nvSpPr>
        <p:spPr/>
        <p:txBody>
          <a:bodyPr/>
          <a:lstStyle/>
          <a:p>
            <a:endParaRPr lang="en-US" dirty="0"/>
          </a:p>
        </p:txBody>
      </p:sp>
      <p:sp>
        <p:nvSpPr>
          <p:cNvPr id="7" name="Title 1"/>
          <p:cNvSpPr>
            <a:spLocks noGrp="1"/>
          </p:cNvSpPr>
          <p:nvPr>
            <p:ph type="title"/>
          </p:nvPr>
        </p:nvSpPr>
        <p:spPr>
          <a:xfrm>
            <a:off x="292609" y="310897"/>
            <a:ext cx="11594592" cy="352315"/>
          </a:xfrm>
        </p:spPr>
        <p:txBody>
          <a:bodyPr/>
          <a:lstStyle>
            <a:lvl1pPr>
              <a:defRPr>
                <a:solidFill>
                  <a:schemeClr val="tx2"/>
                </a:solidFill>
              </a:defRPr>
            </a:lvl1pPr>
          </a:lstStyle>
          <a:p>
            <a:r>
              <a:rPr lang="en-GB"/>
              <a:t>Click to edit Master title style</a:t>
            </a:r>
            <a:endParaRPr lang="en-US" dirty="0"/>
          </a:p>
        </p:txBody>
      </p:sp>
      <p:sp>
        <p:nvSpPr>
          <p:cNvPr id="8" name="Text Placeholder 2">
            <a:extLst>
              <a:ext uri="{FF2B5EF4-FFF2-40B4-BE49-F238E27FC236}">
                <a16:creationId xmlns:a16="http://schemas.microsoft.com/office/drawing/2014/main" id="{EA780704-18EC-CC4B-B26F-DE1A4800B0B1}"/>
              </a:ext>
            </a:extLst>
          </p:cNvPr>
          <p:cNvSpPr>
            <a:spLocks noGrp="1"/>
          </p:cNvSpPr>
          <p:nvPr>
            <p:ph type="body" idx="13"/>
          </p:nvPr>
        </p:nvSpPr>
        <p:spPr>
          <a:xfrm>
            <a:off x="296862" y="704156"/>
            <a:ext cx="11594592" cy="321710"/>
          </a:xfrm>
        </p:spPr>
        <p:txBody>
          <a:bodyPr vert="horz" lIns="0" tIns="0" rIns="0" bIns="0" rtlCol="0" anchor="t" anchorCtr="0">
            <a:noAutofit/>
          </a:bodyPr>
          <a:lstStyle>
            <a:lvl1pPr>
              <a:defRPr lang="en-US" sz="1600" b="1" i="0" dirty="0" smtClean="0">
                <a:solidFill>
                  <a:schemeClr val="tx1"/>
                </a:solidFill>
                <a:latin typeface="Arial Bold" charset="0"/>
                <a:ea typeface="Arial Bold" charset="0"/>
                <a:cs typeface="Arial Bold" charset="0"/>
              </a:defRPr>
            </a:lvl1pPr>
          </a:lstStyle>
          <a:p>
            <a:pPr lvl="0">
              <a:lnSpc>
                <a:spcPct val="90000"/>
              </a:lnSpc>
              <a:spcBef>
                <a:spcPct val="0"/>
              </a:spcBef>
            </a:pPr>
            <a:r>
              <a:rPr lang="en-GB"/>
              <a:t>Click to edit Master text styles</a:t>
            </a:r>
          </a:p>
        </p:txBody>
      </p:sp>
    </p:spTree>
    <p:extLst>
      <p:ext uri="{BB962C8B-B14F-4D97-AF65-F5344CB8AC3E}">
        <p14:creationId xmlns:p14="http://schemas.microsoft.com/office/powerpoint/2010/main" val="1272658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Footer Placeholder 3"/>
          <p:cNvSpPr>
            <a:spLocks noGrp="1"/>
          </p:cNvSpPr>
          <p:nvPr>
            <p:ph type="ftr" sz="quarter" idx="12"/>
          </p:nvPr>
        </p:nvSpPr>
        <p:spPr/>
        <p:txBody>
          <a:bodyPr/>
          <a:lstStyle/>
          <a:p>
            <a:endParaRPr lang="en-US" dirty="0"/>
          </a:p>
        </p:txBody>
      </p:sp>
      <p:sp>
        <p:nvSpPr>
          <p:cNvPr id="7" name="Title 1"/>
          <p:cNvSpPr>
            <a:spLocks noGrp="1"/>
          </p:cNvSpPr>
          <p:nvPr>
            <p:ph type="title"/>
          </p:nvPr>
        </p:nvSpPr>
        <p:spPr>
          <a:xfrm>
            <a:off x="292609" y="310897"/>
            <a:ext cx="11594592" cy="352315"/>
          </a:xfrm>
        </p:spPr>
        <p:txBody>
          <a:bodyPr/>
          <a:lstStyle>
            <a:lvl1pPr>
              <a:defRPr>
                <a:solidFill>
                  <a:schemeClr val="tx2"/>
                </a:solidFill>
              </a:defRPr>
            </a:lvl1pPr>
          </a:lstStyle>
          <a:p>
            <a:r>
              <a:rPr lang="en-GB"/>
              <a:t>Click to edit Master title style</a:t>
            </a:r>
            <a:endParaRPr lang="en-US" dirty="0"/>
          </a:p>
        </p:txBody>
      </p:sp>
    </p:spTree>
    <p:extLst>
      <p:ext uri="{BB962C8B-B14F-4D97-AF65-F5344CB8AC3E}">
        <p14:creationId xmlns:p14="http://schemas.microsoft.com/office/powerpoint/2010/main" val="2579337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4" name="Footer Placeholder 3"/>
          <p:cNvSpPr>
            <a:spLocks noGrp="1"/>
          </p:cNvSpPr>
          <p:nvPr>
            <p:ph type="ftr" sz="quarter" idx="12"/>
          </p:nvPr>
        </p:nvSpPr>
        <p:spPr/>
        <p:txBody>
          <a:bodyPr/>
          <a:lstStyle/>
          <a:p>
            <a:endParaRPr lang="en-US" dirty="0"/>
          </a:p>
        </p:txBody>
      </p:sp>
      <p:sp>
        <p:nvSpPr>
          <p:cNvPr id="7" name="Title 1"/>
          <p:cNvSpPr>
            <a:spLocks noGrp="1"/>
          </p:cNvSpPr>
          <p:nvPr>
            <p:ph type="title"/>
          </p:nvPr>
        </p:nvSpPr>
        <p:spPr>
          <a:xfrm>
            <a:off x="292609" y="310897"/>
            <a:ext cx="11594592" cy="352315"/>
          </a:xfrm>
        </p:spPr>
        <p:txBody>
          <a:bodyPr/>
          <a:lstStyle>
            <a:lvl1pPr>
              <a:defRPr>
                <a:solidFill>
                  <a:schemeClr val="tx2"/>
                </a:solidFill>
              </a:defRPr>
            </a:lvl1pPr>
          </a:lstStyle>
          <a:p>
            <a:r>
              <a:rPr lang="en-GB"/>
              <a:t>Click to edit Master title style</a:t>
            </a:r>
            <a:endParaRPr lang="en-US" dirty="0"/>
          </a:p>
        </p:txBody>
      </p:sp>
    </p:spTree>
    <p:extLst>
      <p:ext uri="{BB962C8B-B14F-4D97-AF65-F5344CB8AC3E}">
        <p14:creationId xmlns:p14="http://schemas.microsoft.com/office/powerpoint/2010/main" val="824804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dirty="0"/>
              <a:t> </a:t>
            </a:r>
          </a:p>
        </p:txBody>
      </p:sp>
    </p:spTree>
    <p:extLst>
      <p:ext uri="{BB962C8B-B14F-4D97-AF65-F5344CB8AC3E}">
        <p14:creationId xmlns:p14="http://schemas.microsoft.com/office/powerpoint/2010/main" val="4157792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Subhead and Content 1-Col">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p>
            <a:r>
              <a:rPr lang="en-US" dirty="0"/>
              <a:t> </a:t>
            </a:r>
          </a:p>
        </p:txBody>
      </p:sp>
      <p:sp>
        <p:nvSpPr>
          <p:cNvPr id="7" name="Title 1"/>
          <p:cNvSpPr>
            <a:spLocks noGrp="1"/>
          </p:cNvSpPr>
          <p:nvPr>
            <p:ph type="title"/>
          </p:nvPr>
        </p:nvSpPr>
        <p:spPr>
          <a:xfrm>
            <a:off x="292609" y="310897"/>
            <a:ext cx="11594592" cy="352315"/>
          </a:xfrm>
        </p:spPr>
        <p:txBody>
          <a:bodyPr/>
          <a:lstStyle>
            <a:lvl1pPr>
              <a:defRPr>
                <a:solidFill>
                  <a:schemeClr val="tx2"/>
                </a:solidFill>
              </a:defRPr>
            </a:lvl1pPr>
          </a:lstStyle>
          <a:p>
            <a:r>
              <a:rPr lang="en-GB"/>
              <a:t>Click to edit Master title style</a:t>
            </a:r>
            <a:endParaRPr lang="en-US" dirty="0"/>
          </a:p>
        </p:txBody>
      </p:sp>
      <p:cxnSp>
        <p:nvCxnSpPr>
          <p:cNvPr id="4" name="Straight Connector 3"/>
          <p:cNvCxnSpPr/>
          <p:nvPr userDrawn="1"/>
        </p:nvCxnSpPr>
        <p:spPr>
          <a:xfrm>
            <a:off x="292607" y="1401763"/>
            <a:ext cx="11602531"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8266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ubhead and Content 1-Col">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p>
            <a:r>
              <a:rPr lang="en-US" dirty="0"/>
              <a:t> </a:t>
            </a:r>
          </a:p>
        </p:txBody>
      </p:sp>
      <p:sp>
        <p:nvSpPr>
          <p:cNvPr id="7" name="Title 1"/>
          <p:cNvSpPr>
            <a:spLocks noGrp="1"/>
          </p:cNvSpPr>
          <p:nvPr>
            <p:ph type="title"/>
          </p:nvPr>
        </p:nvSpPr>
        <p:spPr>
          <a:xfrm>
            <a:off x="292609" y="310897"/>
            <a:ext cx="11594592" cy="352315"/>
          </a:xfrm>
        </p:spPr>
        <p:txBody>
          <a:bodyPr/>
          <a:lstStyle>
            <a:lvl1pPr>
              <a:defRPr>
                <a:solidFill>
                  <a:schemeClr val="tx2"/>
                </a:solidFill>
              </a:defRPr>
            </a:lvl1pPr>
          </a:lstStyle>
          <a:p>
            <a:r>
              <a:rPr lang="en-GB"/>
              <a:t>Click to edit Master title style</a:t>
            </a:r>
            <a:endParaRPr lang="en-US" dirty="0"/>
          </a:p>
        </p:txBody>
      </p:sp>
      <p:sp>
        <p:nvSpPr>
          <p:cNvPr id="9" name="Text Placeholder 2">
            <a:extLst>
              <a:ext uri="{FF2B5EF4-FFF2-40B4-BE49-F238E27FC236}">
                <a16:creationId xmlns:a16="http://schemas.microsoft.com/office/drawing/2014/main" id="{EA780704-18EC-CC4B-B26F-DE1A4800B0B1}"/>
              </a:ext>
            </a:extLst>
          </p:cNvPr>
          <p:cNvSpPr>
            <a:spLocks noGrp="1"/>
          </p:cNvSpPr>
          <p:nvPr>
            <p:ph type="body" idx="13"/>
          </p:nvPr>
        </p:nvSpPr>
        <p:spPr>
          <a:xfrm>
            <a:off x="296862" y="704156"/>
            <a:ext cx="11594592" cy="321710"/>
          </a:xfrm>
        </p:spPr>
        <p:txBody>
          <a:bodyPr vert="horz" lIns="0" tIns="0" rIns="0" bIns="0" rtlCol="0" anchor="t" anchorCtr="0">
            <a:noAutofit/>
          </a:bodyPr>
          <a:lstStyle>
            <a:lvl1pPr>
              <a:defRPr lang="en-US" sz="1600" b="1" i="0" dirty="0" smtClean="0">
                <a:solidFill>
                  <a:schemeClr val="tx1"/>
                </a:solidFill>
                <a:latin typeface="Arial Bold" charset="0"/>
                <a:ea typeface="Arial Bold" charset="0"/>
                <a:cs typeface="Arial Bold" charset="0"/>
              </a:defRPr>
            </a:lvl1pPr>
          </a:lstStyle>
          <a:p>
            <a:pPr lvl="0">
              <a:lnSpc>
                <a:spcPct val="90000"/>
              </a:lnSpc>
              <a:spcBef>
                <a:spcPct val="0"/>
              </a:spcBef>
            </a:pPr>
            <a:r>
              <a:rPr lang="en-GB"/>
              <a:t>Click to edit Master text styles</a:t>
            </a:r>
          </a:p>
        </p:txBody>
      </p:sp>
      <p:cxnSp>
        <p:nvCxnSpPr>
          <p:cNvPr id="4" name="Straight Connector 3"/>
          <p:cNvCxnSpPr/>
          <p:nvPr userDrawn="1"/>
        </p:nvCxnSpPr>
        <p:spPr>
          <a:xfrm>
            <a:off x="292607" y="1401763"/>
            <a:ext cx="11602531"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8608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Back Page Printer-Friendly">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307523" y="177801"/>
            <a:ext cx="10836728" cy="2607330"/>
          </a:xfrm>
        </p:spPr>
        <p:txBody>
          <a:bodyPr anchor="b">
            <a:noAutofit/>
          </a:bodyPr>
          <a:lstStyle>
            <a:lvl1pPr algn="l">
              <a:lnSpc>
                <a:spcPct val="80000"/>
              </a:lnSpc>
              <a:defRPr sz="6000">
                <a:solidFill>
                  <a:schemeClr val="tx2"/>
                </a:solidFill>
              </a:defRPr>
            </a:lvl1pPr>
          </a:lstStyle>
          <a:p>
            <a:r>
              <a:rPr lang="en-US" dirty="0"/>
              <a:t>Click to edit </a:t>
            </a:r>
            <a:br>
              <a:rPr lang="en-US" dirty="0"/>
            </a:br>
            <a:r>
              <a:rPr lang="en-US" dirty="0"/>
              <a:t>Master title style</a:t>
            </a:r>
          </a:p>
        </p:txBody>
      </p:sp>
      <p:pic>
        <p:nvPicPr>
          <p:cNvPr id="5" name="Graphic 4">
            <a:extLst>
              <a:ext uri="{FF2B5EF4-FFF2-40B4-BE49-F238E27FC236}">
                <a16:creationId xmlns:a16="http://schemas.microsoft.com/office/drawing/2014/main" id="{9ED3DFF6-B886-4B9C-AA79-00FCD8B966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431071" y="5562991"/>
            <a:ext cx="2720585" cy="1221050"/>
          </a:xfrm>
          <a:prstGeom prst="rect">
            <a:avLst/>
          </a:prstGeom>
        </p:spPr>
      </p:pic>
    </p:spTree>
    <p:extLst>
      <p:ext uri="{BB962C8B-B14F-4D97-AF65-F5344CB8AC3E}">
        <p14:creationId xmlns:p14="http://schemas.microsoft.com/office/powerpoint/2010/main" val="243510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1-Col">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dirty="0"/>
              <a:t> </a:t>
            </a:r>
          </a:p>
        </p:txBody>
      </p:sp>
      <p:sp>
        <p:nvSpPr>
          <p:cNvPr id="7" name="Title 1"/>
          <p:cNvSpPr>
            <a:spLocks noGrp="1"/>
          </p:cNvSpPr>
          <p:nvPr>
            <p:ph type="title"/>
          </p:nvPr>
        </p:nvSpPr>
        <p:spPr>
          <a:xfrm>
            <a:off x="292609" y="310896"/>
            <a:ext cx="11594592" cy="391837"/>
          </a:xfrm>
        </p:spPr>
        <p:txBody>
          <a:bodyPr/>
          <a:lstStyle>
            <a:lvl1pPr>
              <a:defRPr>
                <a:solidFill>
                  <a:schemeClr val="tx2"/>
                </a:solidFill>
              </a:defRPr>
            </a:lvl1pPr>
          </a:lstStyle>
          <a:p>
            <a:r>
              <a:rPr lang="en-GB"/>
              <a:t>Click to edit Master title style</a:t>
            </a:r>
            <a:endParaRPr lang="en-US" dirty="0"/>
          </a:p>
        </p:txBody>
      </p:sp>
      <p:cxnSp>
        <p:nvCxnSpPr>
          <p:cNvPr id="6" name="Straight Connector 5"/>
          <p:cNvCxnSpPr/>
          <p:nvPr userDrawn="1"/>
        </p:nvCxnSpPr>
        <p:spPr>
          <a:xfrm>
            <a:off x="292607" y="1401763"/>
            <a:ext cx="11602531"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7927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ubhead and Content 2-Col">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92608" y="1494536"/>
            <a:ext cx="5477256" cy="4572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7882" y="1494536"/>
            <a:ext cx="5477256" cy="4572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 name="Footer Placeholder 1"/>
          <p:cNvSpPr>
            <a:spLocks noGrp="1"/>
          </p:cNvSpPr>
          <p:nvPr>
            <p:ph type="ftr" sz="quarter" idx="11"/>
          </p:nvPr>
        </p:nvSpPr>
        <p:spPr/>
        <p:txBody>
          <a:bodyPr/>
          <a:lstStyle/>
          <a:p>
            <a:r>
              <a:rPr lang="en-US" dirty="0"/>
              <a:t> </a:t>
            </a:r>
          </a:p>
        </p:txBody>
      </p:sp>
      <p:sp>
        <p:nvSpPr>
          <p:cNvPr id="12" name="Title 1"/>
          <p:cNvSpPr>
            <a:spLocks noGrp="1"/>
          </p:cNvSpPr>
          <p:nvPr>
            <p:ph type="title"/>
          </p:nvPr>
        </p:nvSpPr>
        <p:spPr>
          <a:xfrm>
            <a:off x="292609" y="310897"/>
            <a:ext cx="11594592" cy="352315"/>
          </a:xfrm>
        </p:spPr>
        <p:txBody>
          <a:bodyPr/>
          <a:lstStyle>
            <a:lvl1pPr>
              <a:defRPr>
                <a:solidFill>
                  <a:schemeClr val="tx2"/>
                </a:solidFill>
              </a:defRPr>
            </a:lvl1pPr>
          </a:lstStyle>
          <a:p>
            <a:r>
              <a:rPr lang="en-GB"/>
              <a:t>Click to edit Master title style</a:t>
            </a:r>
            <a:endParaRPr lang="en-US" dirty="0"/>
          </a:p>
        </p:txBody>
      </p:sp>
      <p:sp>
        <p:nvSpPr>
          <p:cNvPr id="13" name="Text Placeholder 2">
            <a:extLst>
              <a:ext uri="{FF2B5EF4-FFF2-40B4-BE49-F238E27FC236}">
                <a16:creationId xmlns:a16="http://schemas.microsoft.com/office/drawing/2014/main" id="{EA780704-18EC-CC4B-B26F-DE1A4800B0B1}"/>
              </a:ext>
            </a:extLst>
          </p:cNvPr>
          <p:cNvSpPr>
            <a:spLocks noGrp="1"/>
          </p:cNvSpPr>
          <p:nvPr>
            <p:ph type="body" idx="13"/>
          </p:nvPr>
        </p:nvSpPr>
        <p:spPr>
          <a:xfrm>
            <a:off x="296862" y="704156"/>
            <a:ext cx="11594592" cy="321710"/>
          </a:xfrm>
        </p:spPr>
        <p:txBody>
          <a:bodyPr vert="horz" lIns="0" tIns="0" rIns="0" bIns="0" rtlCol="0" anchor="t" anchorCtr="0">
            <a:noAutofit/>
          </a:bodyPr>
          <a:lstStyle>
            <a:lvl1pPr>
              <a:defRPr lang="en-US" sz="1600" b="1" i="0" dirty="0" smtClean="0">
                <a:solidFill>
                  <a:schemeClr val="tx1"/>
                </a:solidFill>
                <a:latin typeface="Arial Bold" charset="0"/>
                <a:ea typeface="Arial Bold" charset="0"/>
                <a:cs typeface="Arial Bold" charset="0"/>
              </a:defRPr>
            </a:lvl1pPr>
          </a:lstStyle>
          <a:p>
            <a:pPr lvl="0">
              <a:lnSpc>
                <a:spcPct val="90000"/>
              </a:lnSpc>
              <a:spcBef>
                <a:spcPct val="0"/>
              </a:spcBef>
            </a:pPr>
            <a:r>
              <a:rPr lang="en-GB"/>
              <a:t>Click to edit Master text styles</a:t>
            </a:r>
          </a:p>
        </p:txBody>
      </p:sp>
      <p:cxnSp>
        <p:nvCxnSpPr>
          <p:cNvPr id="9" name="Straight Connector 8"/>
          <p:cNvCxnSpPr/>
          <p:nvPr userDrawn="1"/>
        </p:nvCxnSpPr>
        <p:spPr>
          <a:xfrm>
            <a:off x="292607" y="1401763"/>
            <a:ext cx="5477257"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6409944" y="1401763"/>
            <a:ext cx="5477257"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425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ubhead and Content 3-Col">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292608" y="1494536"/>
            <a:ext cx="3511296" cy="4572000"/>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hasCustomPrompt="1"/>
          </p:nvPr>
        </p:nvSpPr>
        <p:spPr>
          <a:xfrm>
            <a:off x="4346034" y="1494536"/>
            <a:ext cx="3511296" cy="4572000"/>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9" name="Content Placeholder 3">
            <a:extLst>
              <a:ext uri="{FF2B5EF4-FFF2-40B4-BE49-F238E27FC236}">
                <a16:creationId xmlns:a16="http://schemas.microsoft.com/office/drawing/2014/main" id="{6D6585EC-1486-4F4F-A9D0-FFC149C3A177}"/>
              </a:ext>
            </a:extLst>
          </p:cNvPr>
          <p:cNvSpPr>
            <a:spLocks noGrp="1"/>
          </p:cNvSpPr>
          <p:nvPr>
            <p:ph sz="half" idx="10" hasCustomPrompt="1"/>
          </p:nvPr>
        </p:nvSpPr>
        <p:spPr>
          <a:xfrm>
            <a:off x="8383842" y="1494536"/>
            <a:ext cx="3511296" cy="4572000"/>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2" name="Footer Placeholder 1"/>
          <p:cNvSpPr>
            <a:spLocks noGrp="1"/>
          </p:cNvSpPr>
          <p:nvPr>
            <p:ph type="ftr" sz="quarter" idx="12"/>
          </p:nvPr>
        </p:nvSpPr>
        <p:spPr/>
        <p:txBody>
          <a:bodyPr/>
          <a:lstStyle/>
          <a:p>
            <a:r>
              <a:rPr lang="en-US" dirty="0"/>
              <a:t> </a:t>
            </a:r>
          </a:p>
        </p:txBody>
      </p:sp>
      <p:sp>
        <p:nvSpPr>
          <p:cNvPr id="16" name="Title 1"/>
          <p:cNvSpPr>
            <a:spLocks noGrp="1"/>
          </p:cNvSpPr>
          <p:nvPr>
            <p:ph type="title"/>
          </p:nvPr>
        </p:nvSpPr>
        <p:spPr>
          <a:xfrm>
            <a:off x="292609" y="310897"/>
            <a:ext cx="11594592" cy="352315"/>
          </a:xfrm>
        </p:spPr>
        <p:txBody>
          <a:bodyPr/>
          <a:lstStyle>
            <a:lvl1pPr>
              <a:defRPr>
                <a:solidFill>
                  <a:schemeClr val="tx2"/>
                </a:solidFill>
              </a:defRPr>
            </a:lvl1pPr>
          </a:lstStyle>
          <a:p>
            <a:r>
              <a:rPr lang="en-GB"/>
              <a:t>Click to edit Master title style</a:t>
            </a:r>
            <a:endParaRPr lang="en-US" dirty="0"/>
          </a:p>
        </p:txBody>
      </p:sp>
      <p:sp>
        <p:nvSpPr>
          <p:cNvPr id="17" name="Text Placeholder 2">
            <a:extLst>
              <a:ext uri="{FF2B5EF4-FFF2-40B4-BE49-F238E27FC236}">
                <a16:creationId xmlns:a16="http://schemas.microsoft.com/office/drawing/2014/main" id="{EA780704-18EC-CC4B-B26F-DE1A4800B0B1}"/>
              </a:ext>
            </a:extLst>
          </p:cNvPr>
          <p:cNvSpPr>
            <a:spLocks noGrp="1"/>
          </p:cNvSpPr>
          <p:nvPr>
            <p:ph type="body" idx="13"/>
          </p:nvPr>
        </p:nvSpPr>
        <p:spPr>
          <a:xfrm>
            <a:off x="296862" y="704156"/>
            <a:ext cx="11594592" cy="321710"/>
          </a:xfrm>
        </p:spPr>
        <p:txBody>
          <a:bodyPr vert="horz" lIns="0" tIns="0" rIns="0" bIns="0" rtlCol="0" anchor="t" anchorCtr="0">
            <a:noAutofit/>
          </a:bodyPr>
          <a:lstStyle>
            <a:lvl1pPr>
              <a:defRPr lang="en-US" sz="1600" b="1" i="0" dirty="0" smtClean="0">
                <a:solidFill>
                  <a:schemeClr val="tx1"/>
                </a:solidFill>
                <a:latin typeface="Arial Bold" charset="0"/>
                <a:ea typeface="Arial Bold" charset="0"/>
                <a:cs typeface="Arial Bold" charset="0"/>
              </a:defRPr>
            </a:lvl1pPr>
          </a:lstStyle>
          <a:p>
            <a:pPr lvl="0">
              <a:lnSpc>
                <a:spcPct val="90000"/>
              </a:lnSpc>
              <a:spcBef>
                <a:spcPct val="0"/>
              </a:spcBef>
            </a:pPr>
            <a:r>
              <a:rPr lang="en-GB"/>
              <a:t>Click to edit Master text styles</a:t>
            </a:r>
          </a:p>
        </p:txBody>
      </p:sp>
      <p:cxnSp>
        <p:nvCxnSpPr>
          <p:cNvPr id="11" name="Straight Connector 10"/>
          <p:cNvCxnSpPr/>
          <p:nvPr userDrawn="1"/>
        </p:nvCxnSpPr>
        <p:spPr>
          <a:xfrm>
            <a:off x="292607" y="1401763"/>
            <a:ext cx="3511297"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4346034" y="1401763"/>
            <a:ext cx="3511297"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8375904" y="1401763"/>
            <a:ext cx="3511297"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1109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White Background">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307523" y="177801"/>
            <a:ext cx="10836728" cy="2607330"/>
          </a:xfrm>
        </p:spPr>
        <p:txBody>
          <a:bodyPr anchor="b">
            <a:noAutofit/>
          </a:bodyPr>
          <a:lstStyle>
            <a:lvl1pPr algn="l">
              <a:lnSpc>
                <a:spcPct val="80000"/>
              </a:lnSpc>
              <a:defRPr sz="6000">
                <a:solidFill>
                  <a:schemeClr val="tx2"/>
                </a:solidFill>
              </a:defRPr>
            </a:lvl1pPr>
          </a:lstStyle>
          <a:p>
            <a:r>
              <a:rPr lang="en-US" dirty="0"/>
              <a:t>Click to edit </a:t>
            </a:r>
            <a:br>
              <a:rPr lang="en-US" dirty="0"/>
            </a:br>
            <a:r>
              <a:rPr lang="en-US" dirty="0"/>
              <a:t>Master title style</a:t>
            </a:r>
          </a:p>
        </p:txBody>
      </p:sp>
      <p:sp>
        <p:nvSpPr>
          <p:cNvPr id="7" name="Subtitle 2"/>
          <p:cNvSpPr>
            <a:spLocks noGrp="1"/>
          </p:cNvSpPr>
          <p:nvPr>
            <p:ph type="subTitle" idx="1"/>
          </p:nvPr>
        </p:nvSpPr>
        <p:spPr>
          <a:xfrm>
            <a:off x="329184" y="2797832"/>
            <a:ext cx="10834117" cy="731520"/>
          </a:xfrm>
        </p:spPr>
        <p:txBody>
          <a:bodyPr anchor="t">
            <a:noAutofit/>
          </a:bodyPr>
          <a:lstStyle>
            <a:lvl1pPr marL="0" indent="0" algn="l">
              <a:buNone/>
              <a:defRPr sz="20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9" name="Date Placeholder 2"/>
          <p:cNvSpPr>
            <a:spLocks noGrp="1"/>
          </p:cNvSpPr>
          <p:nvPr>
            <p:ph type="dt" idx="10"/>
          </p:nvPr>
        </p:nvSpPr>
        <p:spPr>
          <a:xfrm>
            <a:off x="326572" y="4019440"/>
            <a:ext cx="3508827" cy="400160"/>
          </a:xfrm>
          <a:prstGeom prst="rect">
            <a:avLst/>
          </a:prstGeom>
        </p:spPr>
        <p:txBody>
          <a:bodyPr vert="horz" lIns="0" tIns="0" rIns="0" bIns="0" rtlCol="0">
            <a:noAutofit/>
          </a:bodyPr>
          <a:lstStyle>
            <a:lvl1pPr algn="l">
              <a:defRPr sz="1200" b="1" i="0">
                <a:solidFill>
                  <a:schemeClr val="tx1"/>
                </a:solidFill>
                <a:latin typeface="Proxima Nova Regular" charset="0"/>
              </a:defRPr>
            </a:lvl1pPr>
          </a:lstStyle>
          <a:p>
            <a:endParaRPr lang="en-US" dirty="0"/>
          </a:p>
        </p:txBody>
      </p:sp>
      <p:pic>
        <p:nvPicPr>
          <p:cNvPr id="10" name="Graphic 9">
            <a:extLst>
              <a:ext uri="{FF2B5EF4-FFF2-40B4-BE49-F238E27FC236}">
                <a16:creationId xmlns:a16="http://schemas.microsoft.com/office/drawing/2014/main" id="{EEEE981A-4AF4-4BA5-8F23-5C38D44B4633}"/>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431071" y="5562991"/>
            <a:ext cx="2720585" cy="1221050"/>
          </a:xfrm>
          <a:prstGeom prst="rect">
            <a:avLst/>
          </a:prstGeom>
        </p:spPr>
      </p:pic>
    </p:spTree>
    <p:extLst>
      <p:ext uri="{BB962C8B-B14F-4D97-AF65-F5344CB8AC3E}">
        <p14:creationId xmlns:p14="http://schemas.microsoft.com/office/powerpoint/2010/main" val="4039448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White Background">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0"/>
            <a:ext cx="12192000" cy="6858000"/>
          </a:xfrm>
        </p:spPr>
        <p:txBody>
          <a:bodyPr>
            <a:noAutofit/>
          </a:bodyPr>
          <a:lstStyle/>
          <a:p>
            <a:r>
              <a:rPr lang="en-GB"/>
              <a:t>Click icon to add picture</a:t>
            </a:r>
            <a:endParaRPr lang="en-US" dirty="0"/>
          </a:p>
        </p:txBody>
      </p:sp>
      <p:sp>
        <p:nvSpPr>
          <p:cNvPr id="6" name="Title 1"/>
          <p:cNvSpPr>
            <a:spLocks noGrp="1"/>
          </p:cNvSpPr>
          <p:nvPr>
            <p:ph type="ctrTitle" hasCustomPrompt="1"/>
          </p:nvPr>
        </p:nvSpPr>
        <p:spPr>
          <a:xfrm>
            <a:off x="307523" y="177801"/>
            <a:ext cx="10836728" cy="2607330"/>
          </a:xfrm>
        </p:spPr>
        <p:txBody>
          <a:bodyPr anchor="b">
            <a:noAutofit/>
          </a:bodyPr>
          <a:lstStyle>
            <a:lvl1pPr algn="l">
              <a:lnSpc>
                <a:spcPct val="80000"/>
              </a:lnSpc>
              <a:defRPr sz="6000">
                <a:solidFill>
                  <a:schemeClr val="tx2"/>
                </a:solidFill>
              </a:defRPr>
            </a:lvl1pPr>
          </a:lstStyle>
          <a:p>
            <a:r>
              <a:rPr lang="en-US" dirty="0"/>
              <a:t>Click to edit </a:t>
            </a:r>
            <a:br>
              <a:rPr lang="en-US" dirty="0"/>
            </a:br>
            <a:r>
              <a:rPr lang="en-US" dirty="0"/>
              <a:t>Master title style</a:t>
            </a:r>
          </a:p>
        </p:txBody>
      </p:sp>
      <p:sp>
        <p:nvSpPr>
          <p:cNvPr id="7" name="Subtitle 2"/>
          <p:cNvSpPr>
            <a:spLocks noGrp="1"/>
          </p:cNvSpPr>
          <p:nvPr>
            <p:ph type="subTitle" idx="1"/>
          </p:nvPr>
        </p:nvSpPr>
        <p:spPr>
          <a:xfrm>
            <a:off x="329184" y="2797832"/>
            <a:ext cx="10834117" cy="450828"/>
          </a:xfrm>
        </p:spPr>
        <p:txBody>
          <a:bodyPr anchor="t">
            <a:noAutofit/>
          </a:bodyPr>
          <a:lstStyle>
            <a:lvl1pPr marL="0" indent="0" algn="l">
              <a:buNone/>
              <a:defRPr sz="20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9" name="Date Placeholder 2"/>
          <p:cNvSpPr>
            <a:spLocks noGrp="1"/>
          </p:cNvSpPr>
          <p:nvPr>
            <p:ph type="dt" idx="10"/>
          </p:nvPr>
        </p:nvSpPr>
        <p:spPr>
          <a:xfrm>
            <a:off x="326572" y="4019440"/>
            <a:ext cx="3508827" cy="400160"/>
          </a:xfrm>
          <a:prstGeom prst="rect">
            <a:avLst/>
          </a:prstGeom>
        </p:spPr>
        <p:txBody>
          <a:bodyPr vert="horz" lIns="0" tIns="0" rIns="0" bIns="0" rtlCol="0">
            <a:noAutofit/>
          </a:bodyPr>
          <a:lstStyle>
            <a:lvl1pPr algn="l">
              <a:defRPr sz="1200" b="1" i="0">
                <a:solidFill>
                  <a:schemeClr val="tx1"/>
                </a:solidFill>
                <a:latin typeface="Proxima Nova Regular" charset="0"/>
              </a:defRPr>
            </a:lvl1pPr>
          </a:lstStyle>
          <a:p>
            <a:endParaRPr lang="en-US" dirty="0"/>
          </a:p>
        </p:txBody>
      </p:sp>
      <p:pic>
        <p:nvPicPr>
          <p:cNvPr id="8" name="Graphic 7">
            <a:extLst>
              <a:ext uri="{FF2B5EF4-FFF2-40B4-BE49-F238E27FC236}">
                <a16:creationId xmlns:a16="http://schemas.microsoft.com/office/drawing/2014/main" id="{FF6CF903-7BAB-454A-95DE-433A8D9F9BF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431071" y="5562991"/>
            <a:ext cx="2720585" cy="12210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White Background with Arrow">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l="29490"/>
          <a:stretch/>
        </p:blipFill>
        <p:spPr>
          <a:xfrm>
            <a:off x="-2" y="857448"/>
            <a:ext cx="9656379" cy="2377440"/>
          </a:xfrm>
          <a:prstGeom prst="rect">
            <a:avLst/>
          </a:prstGeom>
        </p:spPr>
      </p:pic>
      <p:sp>
        <p:nvSpPr>
          <p:cNvPr id="6" name="Title 1"/>
          <p:cNvSpPr>
            <a:spLocks noGrp="1"/>
          </p:cNvSpPr>
          <p:nvPr>
            <p:ph type="ctrTitle" hasCustomPrompt="1"/>
          </p:nvPr>
        </p:nvSpPr>
        <p:spPr>
          <a:xfrm>
            <a:off x="307524" y="2175932"/>
            <a:ext cx="7437360" cy="1961279"/>
          </a:xfrm>
        </p:spPr>
        <p:txBody>
          <a:bodyPr anchor="b">
            <a:noAutofit/>
          </a:bodyPr>
          <a:lstStyle>
            <a:lvl1pPr algn="l">
              <a:lnSpc>
                <a:spcPct val="80000"/>
              </a:lnSpc>
              <a:defRPr sz="6000">
                <a:solidFill>
                  <a:schemeClr val="tx2"/>
                </a:solidFill>
              </a:defRPr>
            </a:lvl1pPr>
          </a:lstStyle>
          <a:p>
            <a:r>
              <a:rPr lang="en-US" dirty="0"/>
              <a:t>Click to edit </a:t>
            </a:r>
            <a:br>
              <a:rPr lang="en-US" dirty="0"/>
            </a:br>
            <a:r>
              <a:rPr lang="en-US" dirty="0"/>
              <a:t>Master title style</a:t>
            </a:r>
          </a:p>
        </p:txBody>
      </p:sp>
      <p:sp>
        <p:nvSpPr>
          <p:cNvPr id="7" name="Subtitle 2"/>
          <p:cNvSpPr>
            <a:spLocks noGrp="1"/>
          </p:cNvSpPr>
          <p:nvPr>
            <p:ph type="subTitle" idx="1"/>
          </p:nvPr>
        </p:nvSpPr>
        <p:spPr>
          <a:xfrm>
            <a:off x="329184" y="4149913"/>
            <a:ext cx="7434750" cy="731520"/>
          </a:xfrm>
        </p:spPr>
        <p:txBody>
          <a:bodyPr anchor="t">
            <a:noAutofit/>
          </a:bodyPr>
          <a:lstStyle>
            <a:lvl1pPr marL="0" indent="0" algn="l">
              <a:buNone/>
              <a:defRPr sz="20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9" name="Date Placeholder 2"/>
          <p:cNvSpPr>
            <a:spLocks noGrp="1"/>
          </p:cNvSpPr>
          <p:nvPr>
            <p:ph type="dt" idx="10"/>
          </p:nvPr>
        </p:nvSpPr>
        <p:spPr>
          <a:xfrm>
            <a:off x="326572" y="4896508"/>
            <a:ext cx="3508827" cy="400160"/>
          </a:xfrm>
          <a:prstGeom prst="rect">
            <a:avLst/>
          </a:prstGeom>
        </p:spPr>
        <p:txBody>
          <a:bodyPr vert="horz" lIns="0" tIns="0" rIns="0" bIns="0" rtlCol="0">
            <a:noAutofit/>
          </a:bodyPr>
          <a:lstStyle>
            <a:lvl1pPr algn="l">
              <a:defRPr sz="1200" b="1" i="0">
                <a:solidFill>
                  <a:schemeClr val="tx1"/>
                </a:solidFill>
                <a:latin typeface="Proxima Nova Regular" charset="0"/>
              </a:defRPr>
            </a:lvl1pPr>
          </a:lstStyle>
          <a:p>
            <a:fld id="{A926F648-C8C0-BE41-91A4-455C8E403BFD}" type="datetime4">
              <a:rPr lang="en-US" smtClean="0"/>
              <a:pPr/>
              <a:t>May 20, 2020</a:t>
            </a:fld>
            <a:endParaRPr lang="en-US" dirty="0"/>
          </a:p>
        </p:txBody>
      </p:sp>
      <p:pic>
        <p:nvPicPr>
          <p:cNvPr id="10" name="Graphic 9">
            <a:extLst>
              <a:ext uri="{FF2B5EF4-FFF2-40B4-BE49-F238E27FC236}">
                <a16:creationId xmlns:a16="http://schemas.microsoft.com/office/drawing/2014/main" id="{70068B38-F051-4FF6-9CE0-BFAACB898658}"/>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431071" y="5562991"/>
            <a:ext cx="2720585" cy="12210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Blue Background with Arrow">
    <p:bg>
      <p:bgPr>
        <a:solidFill>
          <a:schemeClr val="tx2"/>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screen">
            <a:extLst>
              <a:ext uri="{28A0092B-C50C-407E-A947-70E740481C1C}">
                <a14:useLocalDpi xmlns:a14="http://schemas.microsoft.com/office/drawing/2010/main"/>
              </a:ext>
            </a:extLst>
          </a:blip>
          <a:srcRect l="29358"/>
          <a:stretch/>
        </p:blipFill>
        <p:spPr>
          <a:xfrm>
            <a:off x="-2" y="851295"/>
            <a:ext cx="9674418" cy="2377440"/>
          </a:xfrm>
          <a:prstGeom prst="rect">
            <a:avLst/>
          </a:prstGeom>
        </p:spPr>
      </p:pic>
      <p:sp>
        <p:nvSpPr>
          <p:cNvPr id="6" name="Title 1"/>
          <p:cNvSpPr>
            <a:spLocks noGrp="1"/>
          </p:cNvSpPr>
          <p:nvPr>
            <p:ph type="ctrTitle" hasCustomPrompt="1"/>
          </p:nvPr>
        </p:nvSpPr>
        <p:spPr>
          <a:xfrm>
            <a:off x="307524" y="2175932"/>
            <a:ext cx="7437360" cy="1961279"/>
          </a:xfrm>
        </p:spPr>
        <p:txBody>
          <a:bodyPr anchor="b">
            <a:noAutofit/>
          </a:bodyPr>
          <a:lstStyle>
            <a:lvl1pPr algn="l">
              <a:lnSpc>
                <a:spcPct val="80000"/>
              </a:lnSpc>
              <a:defRPr sz="6000">
                <a:solidFill>
                  <a:schemeClr val="bg1"/>
                </a:solidFill>
              </a:defRPr>
            </a:lvl1pPr>
          </a:lstStyle>
          <a:p>
            <a:r>
              <a:rPr lang="en-US" dirty="0"/>
              <a:t>Click to edit </a:t>
            </a:r>
            <a:br>
              <a:rPr lang="en-US" dirty="0"/>
            </a:br>
            <a:r>
              <a:rPr lang="en-US" dirty="0"/>
              <a:t>Master title style</a:t>
            </a:r>
          </a:p>
        </p:txBody>
      </p:sp>
      <p:sp>
        <p:nvSpPr>
          <p:cNvPr id="7" name="Subtitle 2"/>
          <p:cNvSpPr>
            <a:spLocks noGrp="1"/>
          </p:cNvSpPr>
          <p:nvPr>
            <p:ph type="subTitle" idx="1"/>
          </p:nvPr>
        </p:nvSpPr>
        <p:spPr>
          <a:xfrm>
            <a:off x="329184" y="4149913"/>
            <a:ext cx="7434750" cy="731520"/>
          </a:xfrm>
        </p:spPr>
        <p:txBody>
          <a:bodyPr anchor="t">
            <a:noAutofit/>
          </a:bodyPr>
          <a:lstStyle>
            <a:lvl1pPr marL="0" indent="0" algn="l">
              <a:buNone/>
              <a:defRPr sz="20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9" name="Date Placeholder 2"/>
          <p:cNvSpPr>
            <a:spLocks noGrp="1"/>
          </p:cNvSpPr>
          <p:nvPr>
            <p:ph type="dt" idx="10"/>
          </p:nvPr>
        </p:nvSpPr>
        <p:spPr>
          <a:xfrm>
            <a:off x="326572" y="5205271"/>
            <a:ext cx="3508827" cy="400160"/>
          </a:xfrm>
          <a:prstGeom prst="rect">
            <a:avLst/>
          </a:prstGeom>
        </p:spPr>
        <p:txBody>
          <a:bodyPr vert="horz" lIns="0" tIns="0" rIns="0" bIns="0" rtlCol="0">
            <a:noAutofit/>
          </a:bodyPr>
          <a:lstStyle>
            <a:lvl1pPr algn="l">
              <a:defRPr sz="1200" b="1" i="0">
                <a:solidFill>
                  <a:schemeClr val="bg1"/>
                </a:solidFill>
                <a:latin typeface="Proxima Nova Regular" charset="0"/>
              </a:defRPr>
            </a:lvl1pPr>
          </a:lstStyle>
          <a:p>
            <a:fld id="{A55EAFBF-7A47-9C49-8386-4083CB246577}" type="datetime4">
              <a:rPr lang="en-US" smtClean="0"/>
              <a:pPr/>
              <a:t>May 20, 2020</a:t>
            </a:fld>
            <a:endParaRPr lang="en-US" dirty="0"/>
          </a:p>
        </p:txBody>
      </p:sp>
      <p:pic>
        <p:nvPicPr>
          <p:cNvPr id="10" name="Graphic 9">
            <a:extLst>
              <a:ext uri="{FF2B5EF4-FFF2-40B4-BE49-F238E27FC236}">
                <a16:creationId xmlns:a16="http://schemas.microsoft.com/office/drawing/2014/main" id="{CF76FE5D-246A-4D39-AAC8-05953D8144DA}"/>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431071" y="5562991"/>
            <a:ext cx="2720585" cy="12210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White Background Light Bulb">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307524" y="177801"/>
            <a:ext cx="6260494" cy="2607330"/>
          </a:xfrm>
        </p:spPr>
        <p:txBody>
          <a:bodyPr anchor="b">
            <a:noAutofit/>
          </a:bodyPr>
          <a:lstStyle>
            <a:lvl1pPr algn="l">
              <a:lnSpc>
                <a:spcPct val="80000"/>
              </a:lnSpc>
              <a:defRPr sz="6000">
                <a:solidFill>
                  <a:schemeClr val="tx2"/>
                </a:solidFill>
              </a:defRPr>
            </a:lvl1pPr>
          </a:lstStyle>
          <a:p>
            <a:r>
              <a:rPr lang="en-US" dirty="0"/>
              <a:t>Click to edit </a:t>
            </a:r>
            <a:br>
              <a:rPr lang="en-US" dirty="0"/>
            </a:br>
            <a:r>
              <a:rPr lang="en-US" dirty="0"/>
              <a:t>Master title style</a:t>
            </a:r>
          </a:p>
        </p:txBody>
      </p:sp>
      <p:sp>
        <p:nvSpPr>
          <p:cNvPr id="7" name="Subtitle 2"/>
          <p:cNvSpPr>
            <a:spLocks noGrp="1"/>
          </p:cNvSpPr>
          <p:nvPr>
            <p:ph type="subTitle" idx="1"/>
          </p:nvPr>
        </p:nvSpPr>
        <p:spPr>
          <a:xfrm>
            <a:off x="329184" y="2797832"/>
            <a:ext cx="6257883" cy="731520"/>
          </a:xfrm>
        </p:spPr>
        <p:txBody>
          <a:bodyPr anchor="t">
            <a:noAutofit/>
          </a:bodyPr>
          <a:lstStyle>
            <a:lvl1pPr marL="0" indent="0" algn="l">
              <a:buNone/>
              <a:defRPr sz="20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9" name="Date Placeholder 2"/>
          <p:cNvSpPr>
            <a:spLocks noGrp="1"/>
          </p:cNvSpPr>
          <p:nvPr>
            <p:ph type="dt" idx="10"/>
          </p:nvPr>
        </p:nvSpPr>
        <p:spPr>
          <a:xfrm>
            <a:off x="326572" y="4019440"/>
            <a:ext cx="3508827" cy="400160"/>
          </a:xfrm>
          <a:prstGeom prst="rect">
            <a:avLst/>
          </a:prstGeom>
        </p:spPr>
        <p:txBody>
          <a:bodyPr vert="horz" lIns="0" tIns="0" rIns="0" bIns="0" rtlCol="0">
            <a:noAutofit/>
          </a:bodyPr>
          <a:lstStyle>
            <a:lvl1pPr algn="l">
              <a:defRPr sz="1200" b="1" i="0">
                <a:solidFill>
                  <a:schemeClr val="tx1"/>
                </a:solidFill>
                <a:latin typeface="Proxima Nova Regular" charset="0"/>
              </a:defRPr>
            </a:lvl1pPr>
          </a:lstStyle>
          <a:p>
            <a:fld id="{03A3518A-20AE-6B44-8F27-D9A81E7AB0A8}" type="datetime4">
              <a:rPr lang="en-US" smtClean="0"/>
              <a:pPr/>
              <a:t>May 20, 2020</a:t>
            </a:fld>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675944" y="0"/>
            <a:ext cx="3628370" cy="5158231"/>
          </a:xfrm>
          <a:prstGeom prst="rect">
            <a:avLst/>
          </a:prstGeom>
        </p:spPr>
      </p:pic>
      <p:pic>
        <p:nvPicPr>
          <p:cNvPr id="11" name="Graphic 10">
            <a:extLst>
              <a:ext uri="{FF2B5EF4-FFF2-40B4-BE49-F238E27FC236}">
                <a16:creationId xmlns:a16="http://schemas.microsoft.com/office/drawing/2014/main" id="{3D8EB1C7-6740-4EF6-BB74-A84319C6ED73}"/>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431071" y="5562991"/>
            <a:ext cx="2720585" cy="12210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Blue Background Light Bulb">
    <p:bg>
      <p:bgPr>
        <a:solidFill>
          <a:schemeClr val="tx2"/>
        </a:solidFill>
        <a:effectLst/>
      </p:bgPr>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307524" y="177801"/>
            <a:ext cx="6260494" cy="2607330"/>
          </a:xfrm>
        </p:spPr>
        <p:txBody>
          <a:bodyPr anchor="b">
            <a:noAutofit/>
          </a:bodyPr>
          <a:lstStyle>
            <a:lvl1pPr algn="l">
              <a:lnSpc>
                <a:spcPct val="80000"/>
              </a:lnSpc>
              <a:defRPr sz="6000">
                <a:solidFill>
                  <a:schemeClr val="bg1"/>
                </a:solidFill>
              </a:defRPr>
            </a:lvl1pPr>
          </a:lstStyle>
          <a:p>
            <a:r>
              <a:rPr lang="en-US" dirty="0"/>
              <a:t>Click to edit </a:t>
            </a:r>
            <a:br>
              <a:rPr lang="en-US" dirty="0"/>
            </a:br>
            <a:r>
              <a:rPr lang="en-US" dirty="0"/>
              <a:t>Master title style</a:t>
            </a:r>
          </a:p>
        </p:txBody>
      </p:sp>
      <p:sp>
        <p:nvSpPr>
          <p:cNvPr id="7" name="Subtitle 2"/>
          <p:cNvSpPr>
            <a:spLocks noGrp="1"/>
          </p:cNvSpPr>
          <p:nvPr>
            <p:ph type="subTitle" idx="1"/>
          </p:nvPr>
        </p:nvSpPr>
        <p:spPr>
          <a:xfrm>
            <a:off x="329184" y="2797832"/>
            <a:ext cx="6257883" cy="731520"/>
          </a:xfrm>
        </p:spPr>
        <p:txBody>
          <a:bodyPr anchor="t">
            <a:noAutofit/>
          </a:bodyPr>
          <a:lstStyle>
            <a:lvl1pPr marL="0" indent="0" algn="l">
              <a:buNone/>
              <a:defRPr sz="20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9" name="Date Placeholder 2"/>
          <p:cNvSpPr>
            <a:spLocks noGrp="1"/>
          </p:cNvSpPr>
          <p:nvPr>
            <p:ph type="dt" idx="10"/>
          </p:nvPr>
        </p:nvSpPr>
        <p:spPr>
          <a:xfrm>
            <a:off x="326572" y="4019440"/>
            <a:ext cx="3508827" cy="400160"/>
          </a:xfrm>
          <a:prstGeom prst="rect">
            <a:avLst/>
          </a:prstGeom>
        </p:spPr>
        <p:txBody>
          <a:bodyPr vert="horz" lIns="0" tIns="0" rIns="0" bIns="0" rtlCol="0">
            <a:noAutofit/>
          </a:bodyPr>
          <a:lstStyle>
            <a:lvl1pPr algn="l">
              <a:defRPr sz="1200" b="1" i="0">
                <a:solidFill>
                  <a:schemeClr val="bg1"/>
                </a:solidFill>
                <a:latin typeface="Proxima Nova Regular" charset="0"/>
              </a:defRPr>
            </a:lvl1pPr>
          </a:lstStyle>
          <a:p>
            <a:fld id="{BA75C168-905C-8C46-BFF2-E40BDEE41690}" type="datetime4">
              <a:rPr lang="en-US" smtClean="0"/>
              <a:pPr/>
              <a:t>May 20, 2020</a:t>
            </a:fld>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675944" y="0"/>
            <a:ext cx="3628370" cy="5158232"/>
          </a:xfrm>
          <a:prstGeom prst="rect">
            <a:avLst/>
          </a:prstGeom>
        </p:spPr>
      </p:pic>
      <p:pic>
        <p:nvPicPr>
          <p:cNvPr id="10" name="Graphic 9">
            <a:extLst>
              <a:ext uri="{FF2B5EF4-FFF2-40B4-BE49-F238E27FC236}">
                <a16:creationId xmlns:a16="http://schemas.microsoft.com/office/drawing/2014/main" id="{DFF35CA2-6E69-4842-9D07-70B11B2DA616}"/>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431071" y="5562991"/>
            <a:ext cx="2720585" cy="12210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2.svg"/><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2608" y="311767"/>
            <a:ext cx="11594592" cy="457200"/>
          </a:xfrm>
          <a:prstGeom prst="rect">
            <a:avLst/>
          </a:prstGeom>
        </p:spPr>
        <p:txBody>
          <a:bodyPr vert="horz" lIns="0" tIns="0" rIns="0" bIns="0" rtlCol="0" anchor="t" anchorCtr="0">
            <a:noAutofit/>
          </a:bodyPr>
          <a:lstStyle/>
          <a:p>
            <a:r>
              <a:rPr lang="en-GB"/>
              <a:t>Click to edit Master title style</a:t>
            </a:r>
            <a:endParaRPr lang="en-US" dirty="0"/>
          </a:p>
        </p:txBody>
      </p:sp>
      <p:sp>
        <p:nvSpPr>
          <p:cNvPr id="3" name="Text Placeholder 2"/>
          <p:cNvSpPr>
            <a:spLocks noGrp="1"/>
          </p:cNvSpPr>
          <p:nvPr>
            <p:ph type="body" idx="1"/>
          </p:nvPr>
        </p:nvSpPr>
        <p:spPr>
          <a:xfrm>
            <a:off x="296864" y="1351722"/>
            <a:ext cx="11598274" cy="4572000"/>
          </a:xfrm>
          <a:prstGeom prst="rect">
            <a:avLst/>
          </a:prstGeom>
        </p:spPr>
        <p:txBody>
          <a:bodyPr vert="horz" lIns="0" tIns="0" rIns="0" bIns="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TextBox 7">
            <a:extLst>
              <a:ext uri="{FF2B5EF4-FFF2-40B4-BE49-F238E27FC236}">
                <a16:creationId xmlns:a16="http://schemas.microsoft.com/office/drawing/2014/main" id="{002A5AF3-F9F6-8743-AA58-1F987E301413}"/>
              </a:ext>
            </a:extLst>
          </p:cNvPr>
          <p:cNvSpPr txBox="1"/>
          <p:nvPr/>
        </p:nvSpPr>
        <p:spPr>
          <a:xfrm>
            <a:off x="276775" y="6454557"/>
            <a:ext cx="331301" cy="244475"/>
          </a:xfrm>
          <a:prstGeom prst="rect">
            <a:avLst/>
          </a:prstGeom>
          <a:noFill/>
        </p:spPr>
        <p:txBody>
          <a:bodyPr wrap="none" lIns="0" tIns="0" rIns="0" bIns="0" rtlCol="0" anchor="b" anchorCtr="0">
            <a:noAutofit/>
          </a:bodyPr>
          <a:lstStyle/>
          <a:p>
            <a:pPr algn="l"/>
            <a:fld id="{27DCC45D-C2B1-7349-9093-5403214644AE}" type="slidenum">
              <a:rPr lang="en-US" sz="800" b="0" i="0" smtClean="0">
                <a:solidFill>
                  <a:schemeClr val="bg1">
                    <a:lumMod val="50000"/>
                  </a:schemeClr>
                </a:solidFill>
                <a:latin typeface="Arial" charset="0"/>
                <a:ea typeface="Arial" charset="0"/>
                <a:cs typeface="Arial" charset="0"/>
              </a:rPr>
              <a:pPr algn="l"/>
              <a:t>‹#›</a:t>
            </a:fld>
            <a:endParaRPr lang="en-US" sz="800" b="0" i="0" dirty="0">
              <a:solidFill>
                <a:schemeClr val="bg1">
                  <a:lumMod val="50000"/>
                </a:schemeClr>
              </a:solidFill>
              <a:latin typeface="Arial" charset="0"/>
              <a:ea typeface="Arial" charset="0"/>
              <a:cs typeface="Arial" charset="0"/>
            </a:endParaRPr>
          </a:p>
        </p:txBody>
      </p:sp>
      <p:sp>
        <p:nvSpPr>
          <p:cNvPr id="4" name="Footer Placeholder 3"/>
          <p:cNvSpPr>
            <a:spLocks noGrp="1"/>
          </p:cNvSpPr>
          <p:nvPr>
            <p:ph type="ftr" sz="quarter" idx="3"/>
          </p:nvPr>
        </p:nvSpPr>
        <p:spPr>
          <a:xfrm>
            <a:off x="548565" y="6438393"/>
            <a:ext cx="7626096" cy="244475"/>
          </a:xfrm>
          <a:prstGeom prst="rect">
            <a:avLst/>
          </a:prstGeom>
        </p:spPr>
        <p:txBody>
          <a:bodyPr vert="horz" lIns="0" tIns="0" rIns="0" bIns="0" rtlCol="0" anchor="b" anchorCtr="0">
            <a:noAutofit/>
          </a:bodyPr>
          <a:lstStyle>
            <a:lvl1pPr algn="l">
              <a:defRPr sz="800" b="0" i="0">
                <a:solidFill>
                  <a:schemeClr val="bg1">
                    <a:lumMod val="50000"/>
                  </a:schemeClr>
                </a:solidFill>
                <a:latin typeface="Arial" charset="0"/>
              </a:defRPr>
            </a:lvl1pPr>
          </a:lstStyle>
          <a:p>
            <a:r>
              <a:rPr lang="en-US"/>
              <a:t>Edit presentation title on Slide Master using Insert &gt; Header &amp; Footer</a:t>
            </a:r>
            <a:endParaRPr lang="en-US" dirty="0"/>
          </a:p>
        </p:txBody>
      </p:sp>
      <p:pic>
        <p:nvPicPr>
          <p:cNvPr id="7" name="Graphic 6">
            <a:extLst>
              <a:ext uri="{FF2B5EF4-FFF2-40B4-BE49-F238E27FC236}">
                <a16:creationId xmlns:a16="http://schemas.microsoft.com/office/drawing/2014/main" id="{1159AC22-8094-4FA5-A12A-444D340BCF43}"/>
              </a:ext>
            </a:extLst>
          </p:cNvPr>
          <p:cNvPicPr>
            <a:picLocks noChangeAspect="1"/>
          </p:cNvPicPr>
          <p:nvPr userDrawn="1"/>
        </p:nvPicPr>
        <p:blipFill>
          <a:blip r:embed="rId34" cstate="screen">
            <a:extLst>
              <a:ext uri="{28A0092B-C50C-407E-A947-70E740481C1C}">
                <a14:useLocalDpi xmlns:a14="http://schemas.microsoft.com/office/drawing/2010/main"/>
              </a:ext>
              <a:ext uri="{96DAC541-7B7A-43D3-8B79-37D633B846F1}">
                <asvg:svgBlip xmlns:asvg="http://schemas.microsoft.com/office/drawing/2016/SVG/main" r:embed="rId35"/>
              </a:ext>
            </a:extLst>
          </a:blip>
          <a:stretch>
            <a:fillRect/>
          </a:stretch>
        </p:blipFill>
        <p:spPr>
          <a:xfrm>
            <a:off x="10710509" y="6199094"/>
            <a:ext cx="1318282" cy="591670"/>
          </a:xfrm>
          <a:prstGeom prst="rect">
            <a:avLst/>
          </a:prstGeom>
        </p:spPr>
      </p:pic>
    </p:spTree>
    <p:extLst>
      <p:ext uri="{BB962C8B-B14F-4D97-AF65-F5344CB8AC3E}">
        <p14:creationId xmlns:p14="http://schemas.microsoft.com/office/powerpoint/2010/main" val="1555375599"/>
      </p:ext>
    </p:extLst>
  </p:cSld>
  <p:clrMap bg1="lt1" tx1="dk1" bg2="lt2" tx2="dk2" accent1="accent1" accent2="accent2" accent3="accent3" accent4="accent4" accent5="accent5" accent6="accent6" hlink="hlink" folHlink="folHlink"/>
  <p:sldLayoutIdLst>
    <p:sldLayoutId id="2147483661" r:id="rId1"/>
    <p:sldLayoutId id="2147483675" r:id="rId2"/>
    <p:sldLayoutId id="2147483676" r:id="rId3"/>
    <p:sldLayoutId id="2147483662" r:id="rId4"/>
    <p:sldLayoutId id="2147483695" r:id="rId5"/>
    <p:sldLayoutId id="2147483679" r:id="rId6"/>
    <p:sldLayoutId id="2147483680" r:id="rId7"/>
    <p:sldLayoutId id="2147483681" r:id="rId8"/>
    <p:sldLayoutId id="2147483682" r:id="rId9"/>
    <p:sldLayoutId id="2147483683" r:id="rId10"/>
    <p:sldLayoutId id="2147483684" r:id="rId11"/>
    <p:sldLayoutId id="2147483663" r:id="rId12"/>
    <p:sldLayoutId id="2147483692" r:id="rId13"/>
    <p:sldLayoutId id="2147483685" r:id="rId14"/>
    <p:sldLayoutId id="2147483706" r:id="rId15"/>
    <p:sldLayoutId id="2147483702" r:id="rId16"/>
    <p:sldLayoutId id="2147483686" r:id="rId17"/>
    <p:sldLayoutId id="2147483687" r:id="rId18"/>
    <p:sldLayoutId id="2147483693" r:id="rId19"/>
    <p:sldLayoutId id="2147483708" r:id="rId20"/>
    <p:sldLayoutId id="2147483709" r:id="rId21"/>
    <p:sldLayoutId id="2147483690" r:id="rId22"/>
    <p:sldLayoutId id="2147483691" r:id="rId23"/>
    <p:sldLayoutId id="2147483673" r:id="rId24"/>
    <p:sldLayoutId id="2147483697" r:id="rId25"/>
    <p:sldLayoutId id="2147483707" r:id="rId26"/>
    <p:sldLayoutId id="2147483674" r:id="rId27"/>
    <p:sldLayoutId id="2147483696" r:id="rId28"/>
    <p:sldLayoutId id="2147483664" r:id="rId29"/>
    <p:sldLayoutId id="2147483665" r:id="rId30"/>
    <p:sldLayoutId id="2147483669" r:id="rId31"/>
    <p:sldLayoutId id="2147483670" r:id="rId3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2400" b="0" i="0" kern="1200">
          <a:solidFill>
            <a:schemeClr val="tx1"/>
          </a:solidFill>
          <a:latin typeface="Arial Regular" charset="0"/>
          <a:ea typeface="Arial Regular" charset="0"/>
          <a:cs typeface="Arial Regular" charset="0"/>
        </a:defRPr>
      </a:lvl1pPr>
    </p:titleStyle>
    <p:bodyStyle>
      <a:lvl1pPr marL="0" indent="0" algn="l" defTabSz="914400" rtl="0" eaLnBrk="1" latinLnBrk="0" hangingPunct="1">
        <a:lnSpc>
          <a:spcPct val="100000"/>
        </a:lnSpc>
        <a:spcBef>
          <a:spcPts val="0"/>
        </a:spcBef>
        <a:spcAft>
          <a:spcPts val="600"/>
        </a:spcAft>
        <a:buFont typeface="Arial" charset="0"/>
        <a:buNone/>
        <a:defRPr sz="1600" b="0" i="0" kern="1200">
          <a:solidFill>
            <a:schemeClr val="tx1"/>
          </a:solidFill>
          <a:latin typeface="Arial" charset="0"/>
          <a:ea typeface="+mn-ea"/>
          <a:cs typeface="+mn-cs"/>
        </a:defRPr>
      </a:lvl1pPr>
      <a:lvl2pPr marL="171450" indent="-171450" algn="l" defTabSz="914400" rtl="0" eaLnBrk="1" latinLnBrk="0" hangingPunct="1">
        <a:lnSpc>
          <a:spcPct val="100000"/>
        </a:lnSpc>
        <a:spcBef>
          <a:spcPts val="0"/>
        </a:spcBef>
        <a:spcAft>
          <a:spcPts val="600"/>
        </a:spcAft>
        <a:buFont typeface="System Font Regular"/>
        <a:buChar char="–"/>
        <a:tabLst/>
        <a:defRPr sz="1600" b="0" i="0" kern="1200">
          <a:solidFill>
            <a:schemeClr val="tx1"/>
          </a:solidFill>
          <a:latin typeface="Arial" charset="0"/>
          <a:ea typeface="+mn-ea"/>
          <a:cs typeface="+mn-cs"/>
        </a:defRPr>
      </a:lvl2pPr>
      <a:lvl3pPr marL="342900" indent="-171450" algn="l" defTabSz="914400" rtl="0" eaLnBrk="1" latinLnBrk="0" hangingPunct="1">
        <a:lnSpc>
          <a:spcPct val="100000"/>
        </a:lnSpc>
        <a:spcBef>
          <a:spcPts val="0"/>
        </a:spcBef>
        <a:spcAft>
          <a:spcPts val="600"/>
        </a:spcAft>
        <a:buFont typeface="System Font Regular"/>
        <a:buChar char="–"/>
        <a:tabLst/>
        <a:defRPr sz="1600" b="0" i="0" kern="1200">
          <a:solidFill>
            <a:schemeClr val="tx1"/>
          </a:solidFill>
          <a:latin typeface="Arial" charset="0"/>
          <a:ea typeface="+mn-ea"/>
          <a:cs typeface="+mn-cs"/>
        </a:defRPr>
      </a:lvl3pPr>
      <a:lvl4pPr marL="514350" indent="-171450" algn="l" defTabSz="914400" rtl="0" eaLnBrk="1" latinLnBrk="0" hangingPunct="1">
        <a:lnSpc>
          <a:spcPct val="100000"/>
        </a:lnSpc>
        <a:spcBef>
          <a:spcPts val="0"/>
        </a:spcBef>
        <a:spcAft>
          <a:spcPts val="600"/>
        </a:spcAft>
        <a:buFont typeface="System Font Regular"/>
        <a:buChar char="–"/>
        <a:tabLst/>
        <a:defRPr sz="1600" b="0" i="0" kern="1200">
          <a:solidFill>
            <a:schemeClr val="tx1"/>
          </a:solidFill>
          <a:latin typeface="Arial" charset="0"/>
          <a:ea typeface="+mn-ea"/>
          <a:cs typeface="+mn-cs"/>
        </a:defRPr>
      </a:lvl4pPr>
      <a:lvl5pPr marL="685800" indent="-171450" algn="l" defTabSz="914400" rtl="0" eaLnBrk="1" latinLnBrk="0" hangingPunct="1">
        <a:lnSpc>
          <a:spcPct val="100000"/>
        </a:lnSpc>
        <a:spcBef>
          <a:spcPts val="0"/>
        </a:spcBef>
        <a:spcAft>
          <a:spcPts val="600"/>
        </a:spcAft>
        <a:buFont typeface="System Font Regular"/>
        <a:buChar char="–"/>
        <a:tabLst/>
        <a:defRPr sz="1600" b="0" i="0" kern="120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187" userDrawn="1">
          <p15:clr>
            <a:srgbClr val="F26B43"/>
          </p15:clr>
        </p15:guide>
        <p15:guide id="4" orient="horz" pos="883">
          <p15:clr>
            <a:srgbClr val="F26B43"/>
          </p15:clr>
        </p15:guide>
        <p15:guide id="8" pos="7493" userDrawn="1">
          <p15:clr>
            <a:srgbClr val="F26B43"/>
          </p15:clr>
        </p15:guide>
        <p15:guide id="9" orient="horz" pos="420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Refinitiv-API-Samples/Article.RDPLibraries.Python.FinancialDataScience/blob/master/RDPWithLogReturns_CorrelationMatrix_OLSRegression.ipynb" TargetMode="External"/><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RDP Library for Python</a:t>
            </a:r>
            <a:endParaRPr lang="en-GB" dirty="0"/>
          </a:p>
        </p:txBody>
      </p:sp>
      <p:sp>
        <p:nvSpPr>
          <p:cNvPr id="3" name="Subtitle 2"/>
          <p:cNvSpPr>
            <a:spLocks noGrp="1"/>
          </p:cNvSpPr>
          <p:nvPr>
            <p:ph type="subTitle" idx="1"/>
          </p:nvPr>
        </p:nvSpPr>
        <p:spPr/>
        <p:txBody>
          <a:bodyPr/>
          <a:lstStyle/>
          <a:p>
            <a:r>
              <a:rPr lang="en-US" dirty="0"/>
              <a:t>with Log Returns, Correlation Matrix, and OLS Regression models</a:t>
            </a:r>
            <a:endParaRPr lang="en-GB" dirty="0"/>
          </a:p>
        </p:txBody>
      </p:sp>
      <p:sp>
        <p:nvSpPr>
          <p:cNvPr id="4" name="Date Placeholder 3"/>
          <p:cNvSpPr>
            <a:spLocks noGrp="1"/>
          </p:cNvSpPr>
          <p:nvPr>
            <p:ph type="dt" idx="10"/>
          </p:nvPr>
        </p:nvSpPr>
        <p:spPr/>
        <p:txBody>
          <a:bodyPr/>
          <a:lstStyle/>
          <a:p>
            <a:r>
              <a:rPr lang="en-US" dirty="0"/>
              <a:t>Pimchaya Wongrukun </a:t>
            </a:r>
          </a:p>
          <a:p>
            <a:r>
              <a:rPr lang="en-US" dirty="0"/>
              <a:t>May 20, 2020</a:t>
            </a:r>
          </a:p>
        </p:txBody>
      </p:sp>
    </p:spTree>
    <p:extLst>
      <p:ext uri="{BB962C8B-B14F-4D97-AF65-F5344CB8AC3E}">
        <p14:creationId xmlns:p14="http://schemas.microsoft.com/office/powerpoint/2010/main" val="6405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Demo</a:t>
            </a:r>
          </a:p>
        </p:txBody>
      </p:sp>
      <p:sp>
        <p:nvSpPr>
          <p:cNvPr id="3" name="Subtitle 2"/>
          <p:cNvSpPr>
            <a:spLocks noGrp="1"/>
          </p:cNvSpPr>
          <p:nvPr>
            <p:ph type="subTitle" idx="1"/>
          </p:nvPr>
        </p:nvSpPr>
        <p:spPr>
          <a:xfrm>
            <a:off x="329184" y="4809743"/>
            <a:ext cx="10155264" cy="1014859"/>
          </a:xfrm>
        </p:spPr>
        <p:txBody>
          <a:bodyPr/>
          <a:lstStyle/>
          <a:p>
            <a:r>
              <a:rPr lang="en-US" b="0" dirty="0">
                <a:hlinkClick r:id="rId3"/>
              </a:rPr>
              <a:t>https://github.com/Refinitiv-API-Samples/Article.RDPLibraries.Python.FinancialDataScience/blob/master/RDPWithLogReturns_CorrelationMatrix_OLSRegression.ipynb</a:t>
            </a:r>
            <a:endParaRPr lang="en-US" b="0" dirty="0"/>
          </a:p>
        </p:txBody>
      </p:sp>
    </p:spTree>
    <p:extLst>
      <p:ext uri="{BB962C8B-B14F-4D97-AF65-F5344CB8AC3E}">
        <p14:creationId xmlns:p14="http://schemas.microsoft.com/office/powerpoint/2010/main" val="2877157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7523" y="1501633"/>
            <a:ext cx="10836728" cy="2607330"/>
          </a:xfrm>
        </p:spPr>
        <p:txBody>
          <a:bodyPr/>
          <a:lstStyle/>
          <a:p>
            <a:r>
              <a:rPr lang="en-US" dirty="0"/>
              <a:t>Thank you</a:t>
            </a:r>
          </a:p>
        </p:txBody>
      </p:sp>
    </p:spTree>
    <p:extLst>
      <p:ext uri="{BB962C8B-B14F-4D97-AF65-F5344CB8AC3E}">
        <p14:creationId xmlns:p14="http://schemas.microsoft.com/office/powerpoint/2010/main" val="2599536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finitiv PPT template">
  <a:themeElements>
    <a:clrScheme name="Custom 10">
      <a:dk1>
        <a:srgbClr val="000000"/>
      </a:dk1>
      <a:lt1>
        <a:srgbClr val="FFFFFF"/>
      </a:lt1>
      <a:dk2>
        <a:srgbClr val="001EFF"/>
      </a:dk2>
      <a:lt2>
        <a:srgbClr val="D8DAD9"/>
      </a:lt2>
      <a:accent1>
        <a:srgbClr val="001EFF"/>
      </a:accent1>
      <a:accent2>
        <a:srgbClr val="FF5000"/>
      </a:accent2>
      <a:accent3>
        <a:srgbClr val="FFC800"/>
      </a:accent3>
      <a:accent4>
        <a:srgbClr val="00D0D3"/>
      </a:accent4>
      <a:accent5>
        <a:srgbClr val="9064CD"/>
      </a:accent5>
      <a:accent6>
        <a:srgbClr val="00C389"/>
      </a:accent6>
      <a:hlink>
        <a:srgbClr val="001EFF"/>
      </a:hlink>
      <a:folHlink>
        <a:srgbClr val="59595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EEEEE"/>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tx2"/>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Refinitiv PPT Working template" id="{65B2F35D-28EB-F44A-94A2-1ECE3A7B00C9}" vid="{9D5BA97E-F7FA-B24F-85C1-FB2B505EED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7C70D8B381FFF4193BD80FD449C761A" ma:contentTypeVersion="8" ma:contentTypeDescription="Create a new document." ma:contentTypeScope="" ma:versionID="719c9cc4d19b9634e21b23b6df88ec40">
  <xsd:schema xmlns:xsd="http://www.w3.org/2001/XMLSchema" xmlns:xs="http://www.w3.org/2001/XMLSchema" xmlns:p="http://schemas.microsoft.com/office/2006/metadata/properties" xmlns:ns2="9a907aee-0408-41bd-8088-58523c355634" xmlns:ns3="4e17e19a-d761-49b4-8ba8-5d505c817e28" targetNamespace="http://schemas.microsoft.com/office/2006/metadata/properties" ma:root="true" ma:fieldsID="a1ff68f3a5aa56ab171526de7607b32e" ns2:_="" ns3:_="">
    <xsd:import namespace="9a907aee-0408-41bd-8088-58523c355634"/>
    <xsd:import namespace="4e17e19a-d761-49b4-8ba8-5d505c817e28"/>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DateTake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a907aee-0408-41bd-8088-58523c35563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e17e19a-d761-49b4-8ba8-5d505c817e2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86357AC-37E4-43E2-B575-AEF89DA47BB9}">
  <ds:schemaRefs>
    <ds:schemaRef ds:uri="http://schemas.microsoft.com/office/2006/documentManagement/types"/>
    <ds:schemaRef ds:uri="http://schemas.microsoft.com/office/2006/metadata/properties"/>
    <ds:schemaRef ds:uri="4e17e19a-d761-49b4-8ba8-5d505c817e28"/>
    <ds:schemaRef ds:uri="http://purl.org/dc/elements/1.1/"/>
    <ds:schemaRef ds:uri="http://schemas.microsoft.com/office/infopath/2007/PartnerControls"/>
    <ds:schemaRef ds:uri="http://purl.org/dc/dcmitype/"/>
    <ds:schemaRef ds:uri="http://schemas.openxmlformats.org/package/2006/metadata/core-properties"/>
    <ds:schemaRef ds:uri="9a907aee-0408-41bd-8088-58523c355634"/>
    <ds:schemaRef ds:uri="http://www.w3.org/XML/1998/namespace"/>
    <ds:schemaRef ds:uri="http://purl.org/dc/terms/"/>
  </ds:schemaRefs>
</ds:datastoreItem>
</file>

<file path=customXml/itemProps2.xml><?xml version="1.0" encoding="utf-8"?>
<ds:datastoreItem xmlns:ds="http://schemas.openxmlformats.org/officeDocument/2006/customXml" ds:itemID="{36150C35-DC45-44BD-9689-A89F0E938DCE}">
  <ds:schemaRefs>
    <ds:schemaRef ds:uri="http://schemas.microsoft.com/sharepoint/v3/contenttype/forms"/>
  </ds:schemaRefs>
</ds:datastoreItem>
</file>

<file path=customXml/itemProps3.xml><?xml version="1.0" encoding="utf-8"?>
<ds:datastoreItem xmlns:ds="http://schemas.openxmlformats.org/officeDocument/2006/customXml" ds:itemID="{A0D8FEB8-7DA8-4D5B-B833-A42F532E60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a907aee-0408-41bd-8088-58523c355634"/>
    <ds:schemaRef ds:uri="4e17e19a-d761-49b4-8ba8-5d505c817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Refinitiv PPT template</Template>
  <TotalTime>1688</TotalTime>
  <Words>105</Words>
  <Application>Microsoft Office PowerPoint</Application>
  <PresentationFormat>Widescreen</PresentationFormat>
  <Paragraphs>10</Paragraphs>
  <Slides>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Arial</vt:lpstr>
      <vt:lpstr>Arial Bold</vt:lpstr>
      <vt:lpstr>Arial Regular</vt:lpstr>
      <vt:lpstr>Calibri</vt:lpstr>
      <vt:lpstr>Proxima Nova Regular</vt:lpstr>
      <vt:lpstr>System Font Regular</vt:lpstr>
      <vt:lpstr>Refinitiv PPT template</vt:lpstr>
      <vt:lpstr>RDP Library for Python</vt:lpstr>
      <vt:lpstr>Demo</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viole.jll@gmail.com</dc:creator>
  <cp:lastModifiedBy>Wongrukun, Pimchaya (Refinitiv)</cp:lastModifiedBy>
  <cp:revision>48</cp:revision>
  <dcterms:created xsi:type="dcterms:W3CDTF">2020-04-01T11:10:10Z</dcterms:created>
  <dcterms:modified xsi:type="dcterms:W3CDTF">2020-05-20T09:15:48Z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0x01010047C70D8B381FFF4193BD80FD449C761A</vt:lpwstr>
  </property>
</Properties>
</file>