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D1C0-8164-4CA1-BB7C-EDC3D780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793C-FB80-C87F-7676-643EC5274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8D6A-BD1B-5C15-72F1-E8C02DE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0DF4-5DD4-BD1B-440C-0E40295D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602B-EA98-5AAE-E258-FAC0C439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BCAF-70C6-1C25-37BC-0B61B098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7A484-7D7A-DEF0-E5F2-95B2E2EF0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D478-B411-9B22-8642-CB2E223F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02F3-2E75-98AA-7A1C-33F78A6A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7675-C873-5551-7502-C1AFC10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064A1-5FC9-2B02-8A2B-FD74F1AB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F7ED-7B2B-C043-9F18-1D29407B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34B2-EB0A-C14B-659D-1CACE24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A503-7021-C713-423E-3C1D9851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EB57-E1C4-77BC-6FFC-6FEAC99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6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233C-A640-3ABC-9027-4E0D3719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4414-2C89-4486-8B96-38DB0D9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72D-DB8F-B9B0-D485-969A4DE8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42DA-5FEA-4A0C-5B04-6115C605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6299-C182-CEF2-45DD-6559C45F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3256-1BD5-5C16-39C4-91962691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C83E-A434-05B3-38F8-578C81A6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DC6E-E534-6DED-1D0C-B671173C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0FF8-ECD4-81DC-0622-A63DE8C5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1A97-6F60-6678-8BAD-6AEBEB3D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E626-84D0-EA3D-D10E-036C7A7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44B-8594-1D27-0295-140ABADC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D8DA2-F7A6-A921-F131-65410090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3340-D2D0-8643-09EC-5366DA1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405E-0703-D277-5869-70DA217F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CBC36-115C-0463-0315-0A430A4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C347-BFFE-08DD-CF3D-046AD2A6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0B36-47C7-22C1-6C9F-CF461899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4CBD-ACC6-4815-7473-7AD9225C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5C272-D959-C0E2-339B-8A82EB525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C605B-1D84-4909-EC29-201450C02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8A493-0202-118F-678A-966F582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E887A-3E21-0D69-1E27-72B9CE42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44E39-F6E9-260C-AD4E-10EE82C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ED43-5342-155D-F67D-94768E98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F37B1-F869-1D0E-81E5-4F9944F1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49D2E-858E-0DCE-076C-BC2CDDB5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78E5-E598-EAD4-2BAF-20C35525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50D4C-52D4-F3DC-EA20-2A7F7E1A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D7D3D-DA5D-77E2-76D3-EA4E880C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1B4-67F2-3780-A18A-E8576E37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D0C-50EA-9958-3A72-4F569DC4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3269-86BA-1660-7E35-74A6CBD5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6DEC-7472-023D-CB20-B2D10ACD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FDC5-7116-8996-4D4F-A8F0CAF1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A1C8D-8EA1-C5C2-1B05-92E58A4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94288-F079-202F-9D50-0B785E1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2E05-D632-9586-9BDD-C5626D7B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D29F5-3A99-1281-B5B6-0DE82E88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50FB-1C52-2C4B-5670-C81E36423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0331-68B8-616A-88E2-9DEEB35D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2339-1545-479C-B7F6-DA565D67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B753-3573-271E-9495-BA751ED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EE87-182E-3BB2-8B1B-87A92672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98C6-A174-F313-10C3-99F3B940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3C73-C815-E9F2-2807-4E14631D6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A7D0-4DC6-4B53-B841-FD04440E209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EC0E-4278-0B1F-6849-003D4F9C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2BCA-F01F-E42B-64B4-6F8DF032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AAD4-4D14-4C9C-827B-290E48E1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449" y="2286223"/>
            <a:ext cx="2819400" cy="7129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RTO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549" y="986651"/>
            <a:ext cx="2743200" cy="615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Real-Time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169" y="3998588"/>
            <a:ext cx="2887328" cy="499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testclient tool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8F391-71F5-41A2-B98E-84801267792F}"/>
              </a:ext>
            </a:extLst>
          </p:cNvPr>
          <p:cNvSpPr txBox="1"/>
          <p:nvPr/>
        </p:nvSpPr>
        <p:spPr>
          <a:xfrm>
            <a:off x="1142838" y="323889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WebSocket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connection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2AE47-3F60-944A-F064-6A55A310912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475149" y="1601962"/>
            <a:ext cx="0" cy="6842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D71175-F009-CA8D-C423-05F62BA690F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520043" y="2979032"/>
            <a:ext cx="4790" cy="1019556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EB3A7B-D3BD-9D4B-94BB-5B8AD04C14AD}"/>
              </a:ext>
            </a:extLst>
          </p:cNvPr>
          <p:cNvSpPr txBox="1"/>
          <p:nvPr/>
        </p:nvSpPr>
        <p:spPr>
          <a:xfrm>
            <a:off x="2639997" y="3331229"/>
            <a:ext cx="12951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RSSL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1A5C5-2245-093E-DFF3-89BDF8390A3F}"/>
              </a:ext>
            </a:extLst>
          </p:cNvPr>
          <p:cNvSpPr/>
          <p:nvPr/>
        </p:nvSpPr>
        <p:spPr>
          <a:xfrm>
            <a:off x="4773184" y="2306893"/>
            <a:ext cx="2819400" cy="712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6552E-5F4F-8023-084F-BDD8F11552DB}"/>
              </a:ext>
            </a:extLst>
          </p:cNvPr>
          <p:cNvSpPr txBox="1"/>
          <p:nvPr/>
        </p:nvSpPr>
        <p:spPr>
          <a:xfrm>
            <a:off x="4849222" y="32797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WebSocket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1D699-2DB3-092B-8067-F763D3072B46}"/>
              </a:ext>
            </a:extLst>
          </p:cNvPr>
          <p:cNvSpPr/>
          <p:nvPr/>
        </p:nvSpPr>
        <p:spPr>
          <a:xfrm>
            <a:off x="8345424" y="2306894"/>
            <a:ext cx="2743200" cy="7129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RTSDK Interactive Provider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7EBBA0-BF16-EE9B-07D9-8E057177326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82884" y="1585362"/>
            <a:ext cx="0" cy="72153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80B559-AB9E-2DA2-C039-9B21D1933EFB}"/>
              </a:ext>
            </a:extLst>
          </p:cNvPr>
          <p:cNvCxnSpPr>
            <a:cxnSpLocks/>
          </p:cNvCxnSpPr>
          <p:nvPr/>
        </p:nvCxnSpPr>
        <p:spPr>
          <a:xfrm flipH="1" flipV="1">
            <a:off x="6226427" y="3019836"/>
            <a:ext cx="14369" cy="1019556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152D-496B-EA9A-9553-509CAE1715D3}"/>
              </a:ext>
            </a:extLst>
          </p:cNvPr>
          <p:cNvSpPr/>
          <p:nvPr/>
        </p:nvSpPr>
        <p:spPr>
          <a:xfrm>
            <a:off x="4702381" y="4049321"/>
            <a:ext cx="2887328" cy="499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testclient tool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98660-D6B3-0B15-E1E7-1E8017966AF2}"/>
              </a:ext>
            </a:extLst>
          </p:cNvPr>
          <p:cNvSpPr txBox="1"/>
          <p:nvPr/>
        </p:nvSpPr>
        <p:spPr>
          <a:xfrm>
            <a:off x="6284135" y="3372033"/>
            <a:ext cx="12954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RSSL Connection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2258B-B2EE-07EB-AD9A-6F3C2611A872}"/>
              </a:ext>
            </a:extLst>
          </p:cNvPr>
          <p:cNvSpPr/>
          <p:nvPr/>
        </p:nvSpPr>
        <p:spPr>
          <a:xfrm>
            <a:off x="4774445" y="979680"/>
            <a:ext cx="2743200" cy="615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Real-Time Platform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14DAD-1D2A-F690-0FF5-7327E069BABA}"/>
              </a:ext>
            </a:extLst>
          </p:cNvPr>
          <p:cNvSpPr/>
          <p:nvPr/>
        </p:nvSpPr>
        <p:spPr>
          <a:xfrm>
            <a:off x="8345424" y="4028777"/>
            <a:ext cx="2887328" cy="499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testclient tool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CFA525-2660-8481-CC28-549DEC147894}"/>
              </a:ext>
            </a:extLst>
          </p:cNvPr>
          <p:cNvCxnSpPr>
            <a:cxnSpLocks/>
          </p:cNvCxnSpPr>
          <p:nvPr/>
        </p:nvCxnSpPr>
        <p:spPr>
          <a:xfrm flipH="1" flipV="1">
            <a:off x="9725123" y="3008991"/>
            <a:ext cx="14369" cy="1019556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2A5D7-E2BC-AE39-12CB-01A01BE2FE41}"/>
              </a:ext>
            </a:extLst>
          </p:cNvPr>
          <p:cNvSpPr txBox="1"/>
          <p:nvPr/>
        </p:nvSpPr>
        <p:spPr>
          <a:xfrm>
            <a:off x="8266488" y="3257976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WebSocket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03C95-C51B-A58F-961B-919D22E89418}"/>
              </a:ext>
            </a:extLst>
          </p:cNvPr>
          <p:cNvSpPr txBox="1"/>
          <p:nvPr/>
        </p:nvSpPr>
        <p:spPr>
          <a:xfrm>
            <a:off x="9770957" y="3350308"/>
            <a:ext cx="12954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RSSL Connection</a:t>
            </a:r>
          </a:p>
        </p:txBody>
      </p:sp>
    </p:spTree>
    <p:extLst>
      <p:ext uri="{BB962C8B-B14F-4D97-AF65-F5344CB8AC3E}">
        <p14:creationId xmlns:p14="http://schemas.microsoft.com/office/powerpoint/2010/main" val="788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7</cp:revision>
  <dcterms:created xsi:type="dcterms:W3CDTF">2023-09-08T03:11:20Z</dcterms:created>
  <dcterms:modified xsi:type="dcterms:W3CDTF">2025-03-31T09:52:31Z</dcterms:modified>
</cp:coreProperties>
</file>