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AB306-8D86-4DA4-A550-9C04AFF035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E90927-C69F-42A9-81DC-A756BF0CC2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923FD-8A21-4D7D-AF31-A230590AA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17354-6903-4EC6-B90E-505176212F8F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5B3F5-1FBD-45C2-B2CF-A415FE96E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58FE28-335F-4A1A-AF02-A3B168616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D7812-7EC6-467D-A1E8-FDCF307E7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11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CC4F0-8720-43EF-A768-B1E93F7BD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314C47-63F6-4EDB-931B-1F65EB7E4E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F9F2E-36F0-4314-A09F-A55F9989B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17354-6903-4EC6-B90E-505176212F8F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98E95-CB00-49A4-B69B-B4C3F7751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531B87-7115-41D6-AA54-2E14ECC66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D7812-7EC6-467D-A1E8-FDCF307E7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817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428381-E35E-472F-8C77-FFB3936A5D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B75185-EB75-4E5A-BD05-3B1708C8EC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0A995F-EE69-469F-A887-F3142F701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17354-6903-4EC6-B90E-505176212F8F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05812B-1F81-455C-A380-42F277658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B5168-486F-46F3-A1FA-ED2FD55D5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D7812-7EC6-467D-A1E8-FDCF307E7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629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12373-6755-4AC0-9126-EE3644623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0A598-59FE-4366-9A25-D48E391B0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32B211-13FA-486C-B3A6-A46B72872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17354-6903-4EC6-B90E-505176212F8F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8CFF50-FE47-43AB-9F19-D525577AB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7B0190-36C0-40DD-BECE-F062D47B1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D7812-7EC6-467D-A1E8-FDCF307E7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44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AAD3F-E6FD-4203-8D50-3884C8DCE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1174B-DCBC-41A7-87A6-ED611A18AC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2554C-4F2B-4B0D-B1D2-8378002CA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17354-6903-4EC6-B90E-505176212F8F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99414-A2C5-4ACF-8428-7036AA4D0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A0EF4-3893-4F99-8956-AA9A5B701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D7812-7EC6-467D-A1E8-FDCF307E7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783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FFC24-33B4-422B-91FF-5080B3F6C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3D5C4-F2BC-4223-97F5-0D8E35FE5C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4868D7-C286-41F6-B20C-0A3CD4711F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73771-0B2A-4E60-B873-C11079240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17354-6903-4EC6-B90E-505176212F8F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DBDF82-0C7A-40B5-B8F0-505B26E90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96CB0A-E2BC-4CBD-A003-C586442F5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D7812-7EC6-467D-A1E8-FDCF307E7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22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48E0B-D7CE-4735-A24C-A406F8CAF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F7E728-3797-4860-A58C-4A7DB78A12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924EC4-0831-4B90-9E40-34E190BFEC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8D0BD2-3F99-4979-9132-EA20456457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CC7D84-5F71-4634-9A21-5471FD0548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EE4F39-9BF6-450F-96D9-F43B4B6C5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17354-6903-4EC6-B90E-505176212F8F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169B64-3150-4F35-AC2C-0DCAF0CDA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569A1E-D25C-4086-88F8-EAC4835F7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D7812-7EC6-467D-A1E8-FDCF307E7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617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F267B-A5F5-43CA-AA3D-AECF41500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E2C7FA-C987-4B62-A73F-CB294709F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17354-6903-4EC6-B90E-505176212F8F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CCA448-08DA-48EF-B1BB-DC52F7E9C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4FA163-1BBA-4CD5-8C56-5BC67A36B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D7812-7EC6-467D-A1E8-FDCF307E7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978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54B5D3-0665-4E22-9C19-C3AFD9721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17354-6903-4EC6-B90E-505176212F8F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A3141E-2FA8-4814-9D37-4DAA2D559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728185-EF63-4953-91CF-3D62B956F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D7812-7EC6-467D-A1E8-FDCF307E7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017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8B953-7DFC-480C-9B47-40034AD18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C4DB5-6857-4B2F-8885-269539990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19719E-2F03-4642-82C9-F13DE7A637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AC06DC-6AEB-41C2-82E9-2969C0AB4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17354-6903-4EC6-B90E-505176212F8F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3A682E-EA49-4429-9069-D2F5A89A8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F484A0-75BB-47F3-8D1E-0B2B38086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D7812-7EC6-467D-A1E8-FDCF307E7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817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5E3B6-4EF4-4283-B246-DB77EEF32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279966-D811-4691-A27A-3F7540D049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C86A1F-6FF1-4277-9B00-351DAFF05D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7DD664-D64E-44C1-9BE6-CD3579E5A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17354-6903-4EC6-B90E-505176212F8F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62A7C0-EC61-44DD-AC24-77DAC7E71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6B270E-0DB7-4BBF-B9F3-88401EB32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D7812-7EC6-467D-A1E8-FDCF307E7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289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DBF071-64C6-45F9-AC78-89CC1FA67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E4E163-A0ED-49B6-9062-1F455575BD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61C79-7748-4338-B569-8BFB5B42CB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17354-6903-4EC6-B90E-505176212F8F}" type="datetimeFigureOut">
              <a:rPr lang="en-US" smtClean="0"/>
              <a:t>4/16/2021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C90D4-E9F1-4917-B2EE-A782BA30D1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DF59D-9BA7-48AA-90CE-7FA53E7EEE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BD7812-7EC6-467D-A1E8-FDCF307E7E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514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FDE7872A-FA67-4A4A-B104-67C57C9DE519}"/>
              </a:ext>
            </a:extLst>
          </p:cNvPr>
          <p:cNvGrpSpPr/>
          <p:nvPr/>
        </p:nvGrpSpPr>
        <p:grpSpPr>
          <a:xfrm>
            <a:off x="4123946" y="719459"/>
            <a:ext cx="2279902" cy="1036320"/>
            <a:chOff x="6096000" y="3737111"/>
            <a:chExt cx="2279902" cy="103632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D53007F-28FF-4399-AF9B-39DBD6288532}"/>
                </a:ext>
              </a:extLst>
            </p:cNvPr>
            <p:cNvSpPr/>
            <p:nvPr/>
          </p:nvSpPr>
          <p:spPr>
            <a:xfrm>
              <a:off x="6096000" y="3737111"/>
              <a:ext cx="2173219" cy="102108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67D24AF-6D37-48DE-95D0-2FE6AFF79726}"/>
                </a:ext>
              </a:extLst>
            </p:cNvPr>
            <p:cNvSpPr txBox="1"/>
            <p:nvPr/>
          </p:nvSpPr>
          <p:spPr>
            <a:xfrm>
              <a:off x="7059166" y="4404099"/>
              <a:ext cx="13167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Container 3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AEB7703-03CF-4393-A8E9-71C3610E49F2}"/>
              </a:ext>
            </a:extLst>
          </p:cNvPr>
          <p:cNvGrpSpPr/>
          <p:nvPr/>
        </p:nvGrpSpPr>
        <p:grpSpPr>
          <a:xfrm>
            <a:off x="4123946" y="2465832"/>
            <a:ext cx="2279902" cy="1036320"/>
            <a:chOff x="6096000" y="3737111"/>
            <a:chExt cx="2279902" cy="103632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243FCE9-6246-4763-AD93-87C1645A301D}"/>
                </a:ext>
              </a:extLst>
            </p:cNvPr>
            <p:cNvSpPr/>
            <p:nvPr/>
          </p:nvSpPr>
          <p:spPr>
            <a:xfrm>
              <a:off x="6096000" y="3737111"/>
              <a:ext cx="2173219" cy="102108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FD9F0B9-8B8B-4911-B4CC-2C9419DADD79}"/>
                </a:ext>
              </a:extLst>
            </p:cNvPr>
            <p:cNvSpPr txBox="1"/>
            <p:nvPr/>
          </p:nvSpPr>
          <p:spPr>
            <a:xfrm>
              <a:off x="7059166" y="4404099"/>
              <a:ext cx="13167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Container 2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081376D-DD77-41AB-A825-6DA691EC3461}"/>
              </a:ext>
            </a:extLst>
          </p:cNvPr>
          <p:cNvGrpSpPr/>
          <p:nvPr/>
        </p:nvGrpSpPr>
        <p:grpSpPr>
          <a:xfrm>
            <a:off x="326137" y="2465832"/>
            <a:ext cx="2279902" cy="1036320"/>
            <a:chOff x="6096000" y="3737111"/>
            <a:chExt cx="2279902" cy="103632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2979551-55E4-4E4D-8229-97BC71FBE5E7}"/>
                </a:ext>
              </a:extLst>
            </p:cNvPr>
            <p:cNvSpPr/>
            <p:nvPr/>
          </p:nvSpPr>
          <p:spPr>
            <a:xfrm>
              <a:off x="6096000" y="3737111"/>
              <a:ext cx="2173219" cy="102108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6E0892C-304C-40B0-9A97-E6F72C1B58E1}"/>
                </a:ext>
              </a:extLst>
            </p:cNvPr>
            <p:cNvSpPr txBox="1"/>
            <p:nvPr/>
          </p:nvSpPr>
          <p:spPr>
            <a:xfrm>
              <a:off x="7059166" y="4404099"/>
              <a:ext cx="13167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Container 1</a:t>
              </a: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33C95CA7-F930-47A3-B153-678E4F03B53D}"/>
              </a:ext>
            </a:extLst>
          </p:cNvPr>
          <p:cNvSpPr/>
          <p:nvPr/>
        </p:nvSpPr>
        <p:spPr>
          <a:xfrm>
            <a:off x="4178808" y="776977"/>
            <a:ext cx="1792224" cy="64922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IProvider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73B155-2F93-4964-B493-84BBA72ED94E}"/>
              </a:ext>
            </a:extLst>
          </p:cNvPr>
          <p:cNvSpPr/>
          <p:nvPr/>
        </p:nvSpPr>
        <p:spPr>
          <a:xfrm>
            <a:off x="4178808" y="2538721"/>
            <a:ext cx="1792224" cy="649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Consumer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20AD71-1B57-4353-B0B3-B255028E1003}"/>
              </a:ext>
            </a:extLst>
          </p:cNvPr>
          <p:cNvSpPr/>
          <p:nvPr/>
        </p:nvSpPr>
        <p:spPr>
          <a:xfrm>
            <a:off x="350520" y="2538721"/>
            <a:ext cx="1792224" cy="6492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CloudConsumer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635CCD-7BD3-49BA-B320-0C0CF1826983}"/>
              </a:ext>
            </a:extLst>
          </p:cNvPr>
          <p:cNvSpPr/>
          <p:nvPr/>
        </p:nvSpPr>
        <p:spPr>
          <a:xfrm>
            <a:off x="350520" y="776977"/>
            <a:ext cx="1792224" cy="64922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RRTO (AWS)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DCB9D80-993E-460D-8367-2957F9B46744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5074920" y="1426201"/>
            <a:ext cx="0" cy="111252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752BF38-6BA3-48AE-8191-D8ABEEB35522}"/>
              </a:ext>
            </a:extLst>
          </p:cNvPr>
          <p:cNvCxnSpPr/>
          <p:nvPr/>
        </p:nvCxnSpPr>
        <p:spPr>
          <a:xfrm>
            <a:off x="1246632" y="1426201"/>
            <a:ext cx="0" cy="111252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766267A-D56B-40B6-9245-A89B54BFC9FF}"/>
              </a:ext>
            </a:extLst>
          </p:cNvPr>
          <p:cNvSpPr txBox="1"/>
          <p:nvPr/>
        </p:nvSpPr>
        <p:spPr>
          <a:xfrm>
            <a:off x="484632" y="192024"/>
            <a:ext cx="1481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Case 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DFA0319-BFBB-41A3-8837-B8C3B7DC54F3}"/>
              </a:ext>
            </a:extLst>
          </p:cNvPr>
          <p:cNvSpPr txBox="1"/>
          <p:nvPr/>
        </p:nvSpPr>
        <p:spPr>
          <a:xfrm>
            <a:off x="4346448" y="215949"/>
            <a:ext cx="1481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Case 2</a:t>
            </a:r>
          </a:p>
        </p:txBody>
      </p:sp>
    </p:spTree>
    <p:extLst>
      <p:ext uri="{BB962C8B-B14F-4D97-AF65-F5344CB8AC3E}">
        <p14:creationId xmlns:p14="http://schemas.microsoft.com/office/powerpoint/2010/main" val="3913456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Waeosri, Wasin</dc:creator>
  <cp:lastModifiedBy>Waeosri, Wasin</cp:lastModifiedBy>
  <cp:revision>3</cp:revision>
  <dcterms:created xsi:type="dcterms:W3CDTF">2021-04-16T07:47:53Z</dcterms:created>
  <dcterms:modified xsi:type="dcterms:W3CDTF">2021-04-16T07:54:55Z</dcterms:modified>
</cp:coreProperties>
</file>