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B306-8D86-4DA4-A550-9C04AFF03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90927-C69F-42A9-81DC-A756BF0CC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923FD-8A21-4D7D-AF31-A230590A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5B3F5-1FBD-45C2-B2CF-A415FE96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FE28-335F-4A1A-AF02-A3B16861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C4F0-8720-43EF-A768-B1E93F7B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14C47-63F6-4EDB-931B-1F65EB7E4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F9F2E-36F0-4314-A09F-A55F998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8E95-CB00-49A4-B69B-B4C3F775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1B87-7115-41D6-AA54-2E14ECC6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28381-E35E-472F-8C77-FFB3936A5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75185-EB75-4E5A-BD05-3B1708C8E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995F-EE69-469F-A887-F3142F70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5812B-1F81-455C-A380-42F27765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5168-486F-46F3-A1FA-ED2FD55D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2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2373-6755-4AC0-9126-EE364462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0A598-59FE-4366-9A25-D48E391B0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2B211-13FA-486C-B3A6-A46B7287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CFF50-FE47-43AB-9F19-D525577A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B0190-36C0-40DD-BECE-F062D47B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AD3F-E6FD-4203-8D50-3884C8DC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1174B-DCBC-41A7-87A6-ED611A18A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554C-4F2B-4B0D-B1D2-8378002C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414-A2C5-4ACF-8428-7036AA4D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A0EF4-3893-4F99-8956-AA9A5B70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FC24-33B4-422B-91FF-5080B3F6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D5C4-F2BC-4223-97F5-0D8E35FE5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868D7-C286-41F6-B20C-0A3CD4711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73771-0B2A-4E60-B873-C1107924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DF82-0C7A-40B5-B8F0-505B26E9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6CB0A-E2BC-4CBD-A003-C586442F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8E0B-D7CE-4735-A24C-A406F8CA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7E728-3797-4860-A58C-4A7DB78A1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24EC4-0831-4B90-9E40-34E190BFE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D0BD2-3F99-4979-9132-EA2045645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C7D84-5F71-4634-9A21-5471FD054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E4F39-9BF6-450F-96D9-F43B4B6C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69B64-3150-4F35-AC2C-0DCAF0CD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69A1E-D25C-4086-88F8-EAC4835F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1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267B-A5F5-43CA-AA3D-AECF4150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2C7FA-C987-4B62-A73F-CB294709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CA448-08DA-48EF-B1BB-DC52F7E9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FA163-1BBA-4CD5-8C56-5BC67A3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7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4B5D3-0665-4E22-9C19-C3AFD972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3141E-2FA8-4814-9D37-4DAA2D55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28185-EF63-4953-91CF-3D62B956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B953-7DFC-480C-9B47-40034AD1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4DB5-6857-4B2F-8885-269539990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9719E-2F03-4642-82C9-F13DE7A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C06DC-6AEB-41C2-82E9-2969C0AB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A682E-EA49-4429-9069-D2F5A89A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484A0-75BB-47F3-8D1E-0B2B3808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1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E3B6-4EF4-4283-B246-DB77EEF3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79966-D811-4691-A27A-3F7540D04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86A1F-6FF1-4277-9B00-351DAFF05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DD664-D64E-44C1-9BE6-CD3579E5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2A7C0-EC61-44DD-AC24-77DAC7E7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B270E-0DB7-4BBF-B9F3-88401EB3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BF071-64C6-45F9-AC78-89CC1FA6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E163-A0ED-49B6-9062-1F455575B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61C79-7748-4338-B569-8BFB5B42C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17354-6903-4EC6-B90E-505176212F8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90D4-E9F1-4917-B2EE-A782BA30D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F59D-9BA7-48AA-90CE-7FA53E7EE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1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847BE1-88F7-404E-98FE-CEDF76A9158C}"/>
              </a:ext>
            </a:extLst>
          </p:cNvPr>
          <p:cNvSpPr/>
          <p:nvPr/>
        </p:nvSpPr>
        <p:spPr>
          <a:xfrm>
            <a:off x="633984" y="2093976"/>
            <a:ext cx="2996184" cy="15453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5D7098-6EF1-4753-84AC-0AD9A8866B60}"/>
              </a:ext>
            </a:extLst>
          </p:cNvPr>
          <p:cNvSpPr/>
          <p:nvPr/>
        </p:nvSpPr>
        <p:spPr>
          <a:xfrm>
            <a:off x="728472" y="2212848"/>
            <a:ext cx="2310384" cy="74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Container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(CloudConsumer)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602102-7557-4D58-9F9C-98230F44DD17}"/>
              </a:ext>
            </a:extLst>
          </p:cNvPr>
          <p:cNvSpPr/>
          <p:nvPr/>
        </p:nvSpPr>
        <p:spPr>
          <a:xfrm>
            <a:off x="728472" y="795265"/>
            <a:ext cx="2310384" cy="6492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Refinitiv Real-Time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Optimized (AWS)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80B4C-1642-485C-8EAB-867DA4EDDE70}"/>
              </a:ext>
            </a:extLst>
          </p:cNvPr>
          <p:cNvSpPr txBox="1"/>
          <p:nvPr/>
        </p:nvSpPr>
        <p:spPr>
          <a:xfrm>
            <a:off x="2270760" y="3217902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Host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DCA9DA-BE3B-4D18-A81B-834105C8816A}"/>
              </a:ext>
            </a:extLst>
          </p:cNvPr>
          <p:cNvCxnSpPr>
            <a:stCxn id="23" idx="2"/>
            <a:endCxn id="3" idx="0"/>
          </p:cNvCxnSpPr>
          <p:nvPr/>
        </p:nvCxnSpPr>
        <p:spPr>
          <a:xfrm>
            <a:off x="1883664" y="1444489"/>
            <a:ext cx="0" cy="7683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9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847BE1-88F7-404E-98FE-CEDF76A9158C}"/>
              </a:ext>
            </a:extLst>
          </p:cNvPr>
          <p:cNvSpPr/>
          <p:nvPr/>
        </p:nvSpPr>
        <p:spPr>
          <a:xfrm>
            <a:off x="259080" y="420624"/>
            <a:ext cx="7120128" cy="2532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5D7098-6EF1-4753-84AC-0AD9A8866B60}"/>
              </a:ext>
            </a:extLst>
          </p:cNvPr>
          <p:cNvSpPr/>
          <p:nvPr/>
        </p:nvSpPr>
        <p:spPr>
          <a:xfrm>
            <a:off x="435864" y="630936"/>
            <a:ext cx="2310384" cy="74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Container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(IProvider)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80B4C-1642-485C-8EAB-867DA4EDDE70}"/>
              </a:ext>
            </a:extLst>
          </p:cNvPr>
          <p:cNvSpPr txBox="1"/>
          <p:nvPr/>
        </p:nvSpPr>
        <p:spPr>
          <a:xfrm>
            <a:off x="5864352" y="2553402"/>
            <a:ext cx="2200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Docker Host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AA0BD-972B-4E92-A160-FAC50A610D23}"/>
              </a:ext>
            </a:extLst>
          </p:cNvPr>
          <p:cNvSpPr/>
          <p:nvPr/>
        </p:nvSpPr>
        <p:spPr>
          <a:xfrm>
            <a:off x="4236720" y="630936"/>
            <a:ext cx="2310384" cy="74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Container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FE0E9B-0F17-4EEA-AB14-CF279A1D68D8}"/>
              </a:ext>
            </a:extLst>
          </p:cNvPr>
          <p:cNvSpPr/>
          <p:nvPr/>
        </p:nvSpPr>
        <p:spPr>
          <a:xfrm>
            <a:off x="708660" y="1943100"/>
            <a:ext cx="5737860" cy="196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7D69CC-0A65-4F16-A3BD-8F22F20D3C6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591056" y="1371600"/>
            <a:ext cx="0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EDB51B-C00E-488B-AC4C-FD11A6731C7C}"/>
              </a:ext>
            </a:extLst>
          </p:cNvPr>
          <p:cNvCxnSpPr>
            <a:cxnSpLocks/>
          </p:cNvCxnSpPr>
          <p:nvPr/>
        </p:nvCxnSpPr>
        <p:spPr>
          <a:xfrm>
            <a:off x="5327904" y="1371600"/>
            <a:ext cx="0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8F58CF-D87B-4AA3-817A-07145A3A4E99}"/>
              </a:ext>
            </a:extLst>
          </p:cNvPr>
          <p:cNvSpPr txBox="1"/>
          <p:nvPr/>
        </p:nvSpPr>
        <p:spPr>
          <a:xfrm>
            <a:off x="2746248" y="2146494"/>
            <a:ext cx="220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Docker Network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E7E4B2-9527-4C5F-9E7F-F380F3D3D4A5}"/>
              </a:ext>
            </a:extLst>
          </p:cNvPr>
          <p:cNvCxnSpPr/>
          <p:nvPr/>
        </p:nvCxnSpPr>
        <p:spPr>
          <a:xfrm flipH="1">
            <a:off x="2746248" y="1001268"/>
            <a:ext cx="1490472" cy="0"/>
          </a:xfrm>
          <a:prstGeom prst="straightConnector1">
            <a:avLst/>
          </a:prstGeom>
          <a:ln w="1905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FA742-715B-4852-B9DA-76C83DC049FE}"/>
              </a:ext>
            </a:extLst>
          </p:cNvPr>
          <p:cNvSpPr/>
          <p:nvPr/>
        </p:nvSpPr>
        <p:spPr>
          <a:xfrm>
            <a:off x="3052572" y="902969"/>
            <a:ext cx="877824" cy="196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147920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Waeosri, Wasin</dc:creator>
  <cp:lastModifiedBy>Waeosri, Wasin</cp:lastModifiedBy>
  <cp:revision>8</cp:revision>
  <dcterms:created xsi:type="dcterms:W3CDTF">2021-04-16T07:47:53Z</dcterms:created>
  <dcterms:modified xsi:type="dcterms:W3CDTF">2021-04-21T08:59:03Z</dcterms:modified>
</cp:coreProperties>
</file>