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786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1B8AEF-7440-44D3-8E70-AEB66B8AFF65}"/>
              </a:ext>
            </a:extLst>
          </p:cNvPr>
          <p:cNvGrpSpPr/>
          <p:nvPr/>
        </p:nvGrpSpPr>
        <p:grpSpPr>
          <a:xfrm>
            <a:off x="152400" y="838200"/>
            <a:ext cx="1295399" cy="1600200"/>
            <a:chOff x="152400" y="838200"/>
            <a:chExt cx="1295399" cy="1600200"/>
          </a:xfrm>
        </p:grpSpPr>
        <p:sp>
          <p:nvSpPr>
            <p:cNvPr id="4" name="Rectangle 3"/>
            <p:cNvSpPr/>
            <p:nvPr/>
          </p:nvSpPr>
          <p:spPr>
            <a:xfrm>
              <a:off x="152400" y="838200"/>
              <a:ext cx="1295399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IProvider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1981200"/>
              <a:ext cx="1295399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Consumer</a:t>
              </a:r>
            </a:p>
          </p:txBody>
        </p:sp>
        <p:cxnSp>
          <p:nvCxnSpPr>
            <p:cNvPr id="12" name="Straight Arrow Connector 11"/>
            <p:cNvCxnSpPr>
              <a:cxnSpLocks/>
              <a:stCxn id="4" idx="2"/>
              <a:endCxn id="6" idx="0"/>
            </p:cNvCxnSpPr>
            <p:nvPr/>
          </p:nvCxnSpPr>
          <p:spPr>
            <a:xfrm>
              <a:off x="800100" y="12954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2386" y="1447871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RSSL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827701-B839-4E4B-8F0A-D8257B02BCB6}"/>
              </a:ext>
            </a:extLst>
          </p:cNvPr>
          <p:cNvGrpSpPr/>
          <p:nvPr/>
        </p:nvGrpSpPr>
        <p:grpSpPr>
          <a:xfrm>
            <a:off x="5221990" y="609600"/>
            <a:ext cx="2362200" cy="2057400"/>
            <a:chOff x="3200400" y="685800"/>
            <a:chExt cx="2362200" cy="2057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0A52C1-446B-43BD-9F0B-322A67092262}"/>
                </a:ext>
              </a:extLst>
            </p:cNvPr>
            <p:cNvSpPr/>
            <p:nvPr/>
          </p:nvSpPr>
          <p:spPr>
            <a:xfrm>
              <a:off x="3200400" y="685800"/>
              <a:ext cx="23622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Real-Time Distribution System (RTDS)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5BC2FD-E736-424E-894D-4B773EF99E09}"/>
                </a:ext>
              </a:extLst>
            </p:cNvPr>
            <p:cNvSpPr/>
            <p:nvPr/>
          </p:nvSpPr>
          <p:spPr>
            <a:xfrm>
              <a:off x="3200400" y="2057400"/>
              <a:ext cx="2362200" cy="685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DACSConsumer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4FB273-6268-483D-94C2-05DEEF5E1E3E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4381500" y="13716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0DD055-1059-4BAD-A756-3ECD70B7538A}"/>
                </a:ext>
              </a:extLst>
            </p:cNvPr>
            <p:cNvSpPr txBox="1"/>
            <p:nvPr/>
          </p:nvSpPr>
          <p:spPr>
            <a:xfrm>
              <a:off x="4343400" y="15240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RSSL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C7EA0F-764C-4DE0-80BB-644B28582DBE}"/>
              </a:ext>
            </a:extLst>
          </p:cNvPr>
          <p:cNvGrpSpPr/>
          <p:nvPr/>
        </p:nvGrpSpPr>
        <p:grpSpPr>
          <a:xfrm>
            <a:off x="2103599" y="595920"/>
            <a:ext cx="2590797" cy="1842480"/>
            <a:chOff x="1600199" y="609600"/>
            <a:chExt cx="2590797" cy="18424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26FED4-CB8C-444C-85EE-A3022A6D18D3}"/>
                </a:ext>
              </a:extLst>
            </p:cNvPr>
            <p:cNvSpPr/>
            <p:nvPr/>
          </p:nvSpPr>
          <p:spPr>
            <a:xfrm>
              <a:off x="1943100" y="1994880"/>
              <a:ext cx="1676398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CloudConsumer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DF1EE8-84CD-4D5A-BCD2-C5CC6FD0057B}"/>
                </a:ext>
              </a:extLst>
            </p:cNvPr>
            <p:cNvSpPr/>
            <p:nvPr/>
          </p:nvSpPr>
          <p:spPr>
            <a:xfrm>
              <a:off x="1600199" y="609600"/>
              <a:ext cx="23622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Real-Time  Optimized (RTO)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35395B-50EA-4E4E-BC0E-DEB0AE98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9" y="130908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9C0445-4FBD-48CB-9D2C-B32CC05B42F7}"/>
                </a:ext>
              </a:extLst>
            </p:cNvPr>
            <p:cNvSpPr txBox="1"/>
            <p:nvPr/>
          </p:nvSpPr>
          <p:spPr>
            <a:xfrm>
              <a:off x="2762249" y="1458432"/>
              <a:ext cx="1428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RSSL/WebSocket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42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(Financial &amp; Risk)</dc:creator>
  <cp:lastModifiedBy>Waeosri, Wasin</cp:lastModifiedBy>
  <cp:revision>31</cp:revision>
  <dcterms:created xsi:type="dcterms:W3CDTF">2006-08-16T00:00:00Z</dcterms:created>
  <dcterms:modified xsi:type="dcterms:W3CDTF">2025-06-24T09:53:10Z</dcterms:modified>
</cp:coreProperties>
</file>