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838200"/>
            <a:ext cx="2362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IProvider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981200"/>
            <a:ext cx="23622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2" name="Straight Arrow Connector 11"/>
          <p:cNvCxnSpPr>
            <a:stCxn id="4" idx="2"/>
            <a:endCxn id="6" idx="0"/>
          </p:cNvCxnSpPr>
          <p:nvPr/>
        </p:nvCxnSpPr>
        <p:spPr>
          <a:xfrm>
            <a:off x="1333500" y="1295400"/>
            <a:ext cx="0" cy="68580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95400" y="14478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RSSL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827701-B839-4E4B-8F0A-D8257B02BCB6}"/>
              </a:ext>
            </a:extLst>
          </p:cNvPr>
          <p:cNvGrpSpPr/>
          <p:nvPr/>
        </p:nvGrpSpPr>
        <p:grpSpPr>
          <a:xfrm>
            <a:off x="3200400" y="685800"/>
            <a:ext cx="5562600" cy="2057400"/>
            <a:chOff x="3200400" y="685800"/>
            <a:chExt cx="5562600" cy="2057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0A52C1-446B-43BD-9F0B-322A67092262}"/>
                </a:ext>
              </a:extLst>
            </p:cNvPr>
            <p:cNvSpPr/>
            <p:nvPr/>
          </p:nvSpPr>
          <p:spPr>
            <a:xfrm>
              <a:off x="3200400" y="685800"/>
              <a:ext cx="2362200" cy="685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Refinitiv Real-Time Distribution 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C5BC2FD-E736-424E-894D-4B773EF99E09}"/>
                </a:ext>
              </a:extLst>
            </p:cNvPr>
            <p:cNvSpPr/>
            <p:nvPr/>
          </p:nvSpPr>
          <p:spPr>
            <a:xfrm>
              <a:off x="3200400" y="2057400"/>
              <a:ext cx="2362200" cy="685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DACSConsumer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4FB273-6268-483D-94C2-05DEEF5E1E3E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4381500" y="1371600"/>
              <a:ext cx="0" cy="68580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0DD055-1059-4BAD-A756-3ECD70B7538A}"/>
                </a:ext>
              </a:extLst>
            </p:cNvPr>
            <p:cNvSpPr txBox="1"/>
            <p:nvPr/>
          </p:nvSpPr>
          <p:spPr>
            <a:xfrm>
              <a:off x="4343400" y="1524000"/>
              <a:ext cx="533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RSSL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CE12-7803-49CD-B36B-3FF1B3E867BC}"/>
                </a:ext>
              </a:extLst>
            </p:cNvPr>
            <p:cNvSpPr/>
            <p:nvPr/>
          </p:nvSpPr>
          <p:spPr>
            <a:xfrm>
              <a:off x="6400800" y="685800"/>
              <a:ext cx="2362200" cy="6858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DACS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F25BF5-E349-4BDE-BFF3-B0F0DC9652AE}"/>
                </a:ext>
              </a:extLst>
            </p:cNvPr>
            <p:cNvCxnSpPr>
              <a:cxnSpLocks/>
              <a:stCxn id="11" idx="3"/>
              <a:endCxn id="17" idx="1"/>
            </p:cNvCxnSpPr>
            <p:nvPr/>
          </p:nvCxnSpPr>
          <p:spPr>
            <a:xfrm>
              <a:off x="5562600" y="1028700"/>
              <a:ext cx="83820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42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10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Waeosri, Wasin (Financial &amp; Risk)</dc:creator>
  <cp:lastModifiedBy>Waeosri, Wasin</cp:lastModifiedBy>
  <cp:revision>21</cp:revision>
  <dcterms:created xsi:type="dcterms:W3CDTF">2006-08-16T00:00:00Z</dcterms:created>
  <dcterms:modified xsi:type="dcterms:W3CDTF">2021-03-23T08:50:02Z</dcterms:modified>
</cp:coreProperties>
</file>