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971800"/>
            <a:ext cx="4648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Advance Distribution </a:t>
            </a:r>
            <a:r>
              <a:rPr lang="en-US" sz="2400" dirty="0" smtClean="0">
                <a:solidFill>
                  <a:schemeClr val="tx1"/>
                </a:solidFill>
              </a:rPr>
              <a:t>Server 3.2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5814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TREP Infrastructure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5638800"/>
            <a:ext cx="4648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Consumer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4533900" y="22860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3886200"/>
            <a:ext cx="6096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3380291" y="4468310"/>
            <a:ext cx="14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WebSocket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886200"/>
            <a:ext cx="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126902" y="4483698"/>
            <a:ext cx="12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43200" y="152400"/>
            <a:ext cx="35814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ATS Server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1" idx="2"/>
            <a:endCxn id="5" idx="0"/>
          </p:cNvCxnSpPr>
          <p:nvPr/>
        </p:nvCxnSpPr>
        <p:spPr>
          <a:xfrm>
            <a:off x="4533900" y="9144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u8004042</cp:lastModifiedBy>
  <cp:revision>3</cp:revision>
  <dcterms:created xsi:type="dcterms:W3CDTF">2006-08-16T00:00:00Z</dcterms:created>
  <dcterms:modified xsi:type="dcterms:W3CDTF">2018-02-15T06:49:40Z</dcterms:modified>
</cp:coreProperties>
</file>