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378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07-Mar-18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07-Mar-18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07-Mar-18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07-Mar-18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07-Mar-18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07-Mar-18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07-Mar-18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07-Mar-18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07-Mar-18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07-Mar-18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07-Mar-18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07-Mar-18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152400" y="838200"/>
            <a:ext cx="5486400" cy="1600200"/>
            <a:chOff x="152400" y="838200"/>
            <a:chExt cx="5486400" cy="1600200"/>
          </a:xfrm>
        </p:grpSpPr>
        <p:sp>
          <p:nvSpPr>
            <p:cNvPr id="4" name="Rectangle 3"/>
            <p:cNvSpPr/>
            <p:nvPr/>
          </p:nvSpPr>
          <p:spPr>
            <a:xfrm>
              <a:off x="152400" y="838200"/>
              <a:ext cx="2362200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Kotlin_IProvider_200</a:t>
              </a:r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3276600" y="838200"/>
              <a:ext cx="2362200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Kotlin_IProvider_200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52400" y="1981200"/>
              <a:ext cx="2362200" cy="457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Kotlin_Consumer_100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276600" y="1981200"/>
              <a:ext cx="2362200" cy="457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Kotlin_Consumer_220</a:t>
              </a:r>
              <a:endParaRPr lang="en-US" dirty="0"/>
            </a:p>
          </p:txBody>
        </p:sp>
        <p:cxnSp>
          <p:nvCxnSpPr>
            <p:cNvPr id="12" name="Straight Arrow Connector 11"/>
            <p:cNvCxnSpPr>
              <a:stCxn id="4" idx="2"/>
              <a:endCxn id="6" idx="0"/>
            </p:cNvCxnSpPr>
            <p:nvPr/>
          </p:nvCxnSpPr>
          <p:spPr>
            <a:xfrm>
              <a:off x="1333500" y="1295400"/>
              <a:ext cx="0" cy="685800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5" idx="2"/>
              <a:endCxn id="7" idx="0"/>
            </p:cNvCxnSpPr>
            <p:nvPr/>
          </p:nvCxnSpPr>
          <p:spPr>
            <a:xfrm>
              <a:off x="4457700" y="1295400"/>
              <a:ext cx="0" cy="685800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1295400" y="1447800"/>
              <a:ext cx="533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RSSL</a:t>
              </a:r>
              <a:endParaRPr lang="en-US" sz="14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419600" y="1447800"/>
              <a:ext cx="533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RSSL</a:t>
              </a:r>
              <a:endParaRPr lang="en-US" sz="14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" y="838200"/>
            <a:ext cx="2362200" cy="457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Kotlin_IProvider_200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819400" y="838200"/>
            <a:ext cx="2362200" cy="457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Kotlin_IProvider_200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52400" y="1981200"/>
            <a:ext cx="2362200" cy="4572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Kotlin_Consumer_100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819400" y="1981200"/>
            <a:ext cx="2362200" cy="4572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Kotlin_Consumer_220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172200" y="838200"/>
            <a:ext cx="2362200" cy="4572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TREP Infra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105400" y="2819400"/>
            <a:ext cx="2362200" cy="4572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Kotlin_Consumer_100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629400" y="1981200"/>
            <a:ext cx="2362200" cy="4572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Kotlin_Consumer_220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14</Words>
  <Application>Microsoft Office PowerPoint</Application>
  <PresentationFormat>On-screen Show (4:3)</PresentationFormat>
  <Paragraphs>13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Waeosri, Wasin (Financial &amp; Risk)</dc:creator>
  <cp:lastModifiedBy>u8004042</cp:lastModifiedBy>
  <cp:revision>10</cp:revision>
  <dcterms:created xsi:type="dcterms:W3CDTF">2006-08-16T00:00:00Z</dcterms:created>
  <dcterms:modified xsi:type="dcterms:W3CDTF">2018-03-07T11:14:49Z</dcterms:modified>
</cp:coreProperties>
</file>