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2400" y="838200"/>
            <a:ext cx="5486400" cy="1600200"/>
            <a:chOff x="152400" y="838200"/>
            <a:chExt cx="5486400" cy="1600200"/>
          </a:xfrm>
        </p:grpSpPr>
        <p:sp>
          <p:nvSpPr>
            <p:cNvPr id="4" name="Rectangle 3"/>
            <p:cNvSpPr/>
            <p:nvPr/>
          </p:nvSpPr>
          <p:spPr>
            <a:xfrm>
              <a:off x="1524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Kotlin_IProvider_200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6600" y="838200"/>
              <a:ext cx="2362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Kotlin_IProvider_200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Kotlin_Consumer_100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1981200"/>
              <a:ext cx="2362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Kotlin_Consumer_220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6" idx="0"/>
            </p:cNvCxnSpPr>
            <p:nvPr/>
          </p:nvCxnSpPr>
          <p:spPr>
            <a:xfrm>
              <a:off x="13335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>
            <a:xfrm>
              <a:off x="44577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RSSL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9600" y="14478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RSSL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Kotlin_IProvider_200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Kotlin_IProvider_200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Kotlin_Consumer_100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Kotlin_Consumer_220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838200"/>
            <a:ext cx="2362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TREP Infra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28194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9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Kotlin_Consumer_220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u8004042</cp:lastModifiedBy>
  <cp:revision>12</cp:revision>
  <dcterms:created xsi:type="dcterms:W3CDTF">2006-08-16T00:00:00Z</dcterms:created>
  <dcterms:modified xsi:type="dcterms:W3CDTF">2018-09-04T04:14:51Z</dcterms:modified>
</cp:coreProperties>
</file>