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2400" y="838200"/>
            <a:ext cx="5486400" cy="1600200"/>
            <a:chOff x="152400" y="838200"/>
            <a:chExt cx="5486400" cy="1600200"/>
          </a:xfrm>
        </p:grpSpPr>
        <p:sp>
          <p:nvSpPr>
            <p:cNvPr id="4" name="Rectangle 3"/>
            <p:cNvSpPr/>
            <p:nvPr/>
          </p:nvSpPr>
          <p:spPr>
            <a:xfrm>
              <a:off x="152400" y="838200"/>
              <a:ext cx="2362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Kotlin_IProvider_200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838200"/>
              <a:ext cx="2362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Kotlin_IProvider_200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1981200"/>
              <a:ext cx="2362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Kotlin_Consumer_100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6600" y="1981200"/>
              <a:ext cx="2362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Kotlin_Consumer_220</a:t>
              </a:r>
            </a:p>
          </p:txBody>
        </p:sp>
        <p:cxnSp>
          <p:nvCxnSpPr>
            <p:cNvPr id="12" name="Straight Arrow Connector 11"/>
            <p:cNvCxnSpPr>
              <a:stCxn id="4" idx="2"/>
              <a:endCxn id="6" idx="0"/>
            </p:cNvCxnSpPr>
            <p:nvPr/>
          </p:nvCxnSpPr>
          <p:spPr>
            <a:xfrm>
              <a:off x="1333500" y="129540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7" idx="0"/>
            </p:cNvCxnSpPr>
            <p:nvPr/>
          </p:nvCxnSpPr>
          <p:spPr>
            <a:xfrm>
              <a:off x="4457700" y="129540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RSSL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19600" y="14478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RSSL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38200"/>
            <a:ext cx="2362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Kotlin_IProvider_200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838200"/>
            <a:ext cx="2362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Kotlin_IProvider_200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981200"/>
            <a:ext cx="2362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Kotlin_Consumer_100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1981200"/>
            <a:ext cx="2362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Kotlin_Consumer_220</a:t>
            </a:r>
          </a:p>
        </p:txBody>
      </p: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1333500" y="1295400"/>
            <a:ext cx="0" cy="6858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4457700" y="1295400"/>
            <a:ext cx="0" cy="6858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14478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RSSL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0" y="14478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RSSL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A52C1-446B-43BD-9F0B-322A67092262}"/>
              </a:ext>
            </a:extLst>
          </p:cNvPr>
          <p:cNvSpPr/>
          <p:nvPr/>
        </p:nvSpPr>
        <p:spPr>
          <a:xfrm>
            <a:off x="6155436" y="762000"/>
            <a:ext cx="2362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Refinitiv Real-Time Distribution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BC2FD-E736-424E-894D-4B773EF99E09}"/>
              </a:ext>
            </a:extLst>
          </p:cNvPr>
          <p:cNvSpPr/>
          <p:nvPr/>
        </p:nvSpPr>
        <p:spPr>
          <a:xfrm>
            <a:off x="6155436" y="1981200"/>
            <a:ext cx="23622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Kotlin_Consumer_220/Kotlin_Consumer_100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4FB273-6268-483D-94C2-05DEEF5E1E3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336536" y="1295400"/>
            <a:ext cx="0" cy="6858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0DD055-1059-4BAD-A756-3ECD70B7538A}"/>
              </a:ext>
            </a:extLst>
          </p:cNvPr>
          <p:cNvSpPr txBox="1"/>
          <p:nvPr/>
        </p:nvSpPr>
        <p:spPr>
          <a:xfrm>
            <a:off x="7298436" y="14478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RSSL</a:t>
            </a:r>
          </a:p>
        </p:txBody>
      </p:sp>
    </p:spTree>
    <p:extLst>
      <p:ext uri="{BB962C8B-B14F-4D97-AF65-F5344CB8AC3E}">
        <p14:creationId xmlns:p14="http://schemas.microsoft.com/office/powerpoint/2010/main" val="48542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Waeosri, Wasin (Financial &amp; Risk)</dc:creator>
  <cp:lastModifiedBy>Waeosri, Wasin</cp:lastModifiedBy>
  <cp:revision>14</cp:revision>
  <dcterms:created xsi:type="dcterms:W3CDTF">2006-08-16T00:00:00Z</dcterms:created>
  <dcterms:modified xsi:type="dcterms:W3CDTF">2021-02-17T06:59:23Z</dcterms:modified>
</cp:coreProperties>
</file>